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7" r:id="rId3"/>
    <p:sldId id="268" r:id="rId4"/>
    <p:sldId id="269" r:id="rId5"/>
    <p:sldId id="270" r:id="rId6"/>
    <p:sldId id="272" r:id="rId7"/>
    <p:sldId id="271" r:id="rId8"/>
    <p:sldId id="257" r:id="rId9"/>
    <p:sldId id="258" r:id="rId10"/>
    <p:sldId id="259" r:id="rId11"/>
    <p:sldId id="260" r:id="rId12"/>
    <p:sldId id="261" r:id="rId13"/>
    <p:sldId id="262" r:id="rId14"/>
    <p:sldId id="263" r:id="rId15"/>
    <p:sldId id="264" r:id="rId16"/>
    <p:sldId id="265" r:id="rId17"/>
    <p:sldId id="266" r:id="rId18"/>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191" autoAdjust="0"/>
    <p:restoredTop sz="94660"/>
  </p:normalViewPr>
  <p:slideViewPr>
    <p:cSldViewPr>
      <p:cViewPr varScale="1">
        <p:scale>
          <a:sx n="69" d="100"/>
          <a:sy n="69" d="100"/>
        </p:scale>
        <p:origin x="-1470"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fr-F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fr-FR"/>
          </a:p>
        </p:txBody>
      </p:sp>
      <p:sp>
        <p:nvSpPr>
          <p:cNvPr id="4" name="Date Placeholder 3"/>
          <p:cNvSpPr>
            <a:spLocks noGrp="1"/>
          </p:cNvSpPr>
          <p:nvPr>
            <p:ph type="dt" sz="half" idx="10"/>
          </p:nvPr>
        </p:nvSpPr>
        <p:spPr/>
        <p:txBody>
          <a:bodyPr/>
          <a:lstStyle/>
          <a:p>
            <a:fld id="{ED49E3B9-68AD-4D33-843F-3BB47B124852}" type="datetimeFigureOut">
              <a:rPr lang="fr-FR" smtClean="0"/>
              <a:t>11/04/2013</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E112ACF5-E8C7-4312-8EF7-34332F43F4EA}" type="slidenum">
              <a:rPr lang="fr-FR" smtClean="0"/>
              <a:t>‹#›</a:t>
            </a:fld>
            <a:endParaRPr lang="fr-FR"/>
          </a:p>
        </p:txBody>
      </p:sp>
    </p:spTree>
    <p:extLst>
      <p:ext uri="{BB962C8B-B14F-4D97-AF65-F5344CB8AC3E}">
        <p14:creationId xmlns:p14="http://schemas.microsoft.com/office/powerpoint/2010/main" val="355526595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F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Date Placeholder 3"/>
          <p:cNvSpPr>
            <a:spLocks noGrp="1"/>
          </p:cNvSpPr>
          <p:nvPr>
            <p:ph type="dt" sz="half" idx="10"/>
          </p:nvPr>
        </p:nvSpPr>
        <p:spPr/>
        <p:txBody>
          <a:bodyPr/>
          <a:lstStyle/>
          <a:p>
            <a:fld id="{ED49E3B9-68AD-4D33-843F-3BB47B124852}" type="datetimeFigureOut">
              <a:rPr lang="fr-FR" smtClean="0"/>
              <a:t>11/04/2013</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E112ACF5-E8C7-4312-8EF7-34332F43F4EA}" type="slidenum">
              <a:rPr lang="fr-FR" smtClean="0"/>
              <a:t>‹#›</a:t>
            </a:fld>
            <a:endParaRPr lang="fr-FR"/>
          </a:p>
        </p:txBody>
      </p:sp>
    </p:spTree>
    <p:extLst>
      <p:ext uri="{BB962C8B-B14F-4D97-AF65-F5344CB8AC3E}">
        <p14:creationId xmlns:p14="http://schemas.microsoft.com/office/powerpoint/2010/main" val="187642005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fr-F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Date Placeholder 3"/>
          <p:cNvSpPr>
            <a:spLocks noGrp="1"/>
          </p:cNvSpPr>
          <p:nvPr>
            <p:ph type="dt" sz="half" idx="10"/>
          </p:nvPr>
        </p:nvSpPr>
        <p:spPr/>
        <p:txBody>
          <a:bodyPr/>
          <a:lstStyle/>
          <a:p>
            <a:fld id="{ED49E3B9-68AD-4D33-843F-3BB47B124852}" type="datetimeFigureOut">
              <a:rPr lang="fr-FR" smtClean="0"/>
              <a:t>11/04/2013</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E112ACF5-E8C7-4312-8EF7-34332F43F4EA}" type="slidenum">
              <a:rPr lang="fr-FR" smtClean="0"/>
              <a:t>‹#›</a:t>
            </a:fld>
            <a:endParaRPr lang="fr-FR"/>
          </a:p>
        </p:txBody>
      </p:sp>
    </p:spTree>
    <p:extLst>
      <p:ext uri="{BB962C8B-B14F-4D97-AF65-F5344CB8AC3E}">
        <p14:creationId xmlns:p14="http://schemas.microsoft.com/office/powerpoint/2010/main" val="5149171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F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Date Placeholder 3"/>
          <p:cNvSpPr>
            <a:spLocks noGrp="1"/>
          </p:cNvSpPr>
          <p:nvPr>
            <p:ph type="dt" sz="half" idx="10"/>
          </p:nvPr>
        </p:nvSpPr>
        <p:spPr/>
        <p:txBody>
          <a:bodyPr/>
          <a:lstStyle/>
          <a:p>
            <a:fld id="{ED49E3B9-68AD-4D33-843F-3BB47B124852}" type="datetimeFigureOut">
              <a:rPr lang="fr-FR" smtClean="0"/>
              <a:t>11/04/2013</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E112ACF5-E8C7-4312-8EF7-34332F43F4EA}" type="slidenum">
              <a:rPr lang="fr-FR" smtClean="0"/>
              <a:t>‹#›</a:t>
            </a:fld>
            <a:endParaRPr lang="fr-FR"/>
          </a:p>
        </p:txBody>
      </p:sp>
    </p:spTree>
    <p:extLst>
      <p:ext uri="{BB962C8B-B14F-4D97-AF65-F5344CB8AC3E}">
        <p14:creationId xmlns:p14="http://schemas.microsoft.com/office/powerpoint/2010/main" val="36518313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fr-F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D49E3B9-68AD-4D33-843F-3BB47B124852}" type="datetimeFigureOut">
              <a:rPr lang="fr-FR" smtClean="0"/>
              <a:t>11/04/2013</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E112ACF5-E8C7-4312-8EF7-34332F43F4EA}" type="slidenum">
              <a:rPr lang="fr-FR" smtClean="0"/>
              <a:t>‹#›</a:t>
            </a:fld>
            <a:endParaRPr lang="fr-FR"/>
          </a:p>
        </p:txBody>
      </p:sp>
    </p:spTree>
    <p:extLst>
      <p:ext uri="{BB962C8B-B14F-4D97-AF65-F5344CB8AC3E}">
        <p14:creationId xmlns:p14="http://schemas.microsoft.com/office/powerpoint/2010/main" val="29474102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F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5" name="Date Placeholder 4"/>
          <p:cNvSpPr>
            <a:spLocks noGrp="1"/>
          </p:cNvSpPr>
          <p:nvPr>
            <p:ph type="dt" sz="half" idx="10"/>
          </p:nvPr>
        </p:nvSpPr>
        <p:spPr/>
        <p:txBody>
          <a:bodyPr/>
          <a:lstStyle/>
          <a:p>
            <a:fld id="{ED49E3B9-68AD-4D33-843F-3BB47B124852}" type="datetimeFigureOut">
              <a:rPr lang="fr-FR" smtClean="0"/>
              <a:t>11/04/2013</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E112ACF5-E8C7-4312-8EF7-34332F43F4EA}" type="slidenum">
              <a:rPr lang="fr-FR" smtClean="0"/>
              <a:t>‹#›</a:t>
            </a:fld>
            <a:endParaRPr lang="fr-FR"/>
          </a:p>
        </p:txBody>
      </p:sp>
    </p:spTree>
    <p:extLst>
      <p:ext uri="{BB962C8B-B14F-4D97-AF65-F5344CB8AC3E}">
        <p14:creationId xmlns:p14="http://schemas.microsoft.com/office/powerpoint/2010/main" val="37643876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fr-F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7" name="Date Placeholder 6"/>
          <p:cNvSpPr>
            <a:spLocks noGrp="1"/>
          </p:cNvSpPr>
          <p:nvPr>
            <p:ph type="dt" sz="half" idx="10"/>
          </p:nvPr>
        </p:nvSpPr>
        <p:spPr/>
        <p:txBody>
          <a:bodyPr/>
          <a:lstStyle/>
          <a:p>
            <a:fld id="{ED49E3B9-68AD-4D33-843F-3BB47B124852}" type="datetimeFigureOut">
              <a:rPr lang="fr-FR" smtClean="0"/>
              <a:t>11/04/2013</a:t>
            </a:fld>
            <a:endParaRPr lang="fr-FR"/>
          </a:p>
        </p:txBody>
      </p:sp>
      <p:sp>
        <p:nvSpPr>
          <p:cNvPr id="8" name="Footer Placeholder 7"/>
          <p:cNvSpPr>
            <a:spLocks noGrp="1"/>
          </p:cNvSpPr>
          <p:nvPr>
            <p:ph type="ftr" sz="quarter" idx="11"/>
          </p:nvPr>
        </p:nvSpPr>
        <p:spPr/>
        <p:txBody>
          <a:bodyPr/>
          <a:lstStyle/>
          <a:p>
            <a:endParaRPr lang="fr-FR"/>
          </a:p>
        </p:txBody>
      </p:sp>
      <p:sp>
        <p:nvSpPr>
          <p:cNvPr id="9" name="Slide Number Placeholder 8"/>
          <p:cNvSpPr>
            <a:spLocks noGrp="1"/>
          </p:cNvSpPr>
          <p:nvPr>
            <p:ph type="sldNum" sz="quarter" idx="12"/>
          </p:nvPr>
        </p:nvSpPr>
        <p:spPr/>
        <p:txBody>
          <a:bodyPr/>
          <a:lstStyle/>
          <a:p>
            <a:fld id="{E112ACF5-E8C7-4312-8EF7-34332F43F4EA}" type="slidenum">
              <a:rPr lang="fr-FR" smtClean="0"/>
              <a:t>‹#›</a:t>
            </a:fld>
            <a:endParaRPr lang="fr-FR"/>
          </a:p>
        </p:txBody>
      </p:sp>
    </p:spTree>
    <p:extLst>
      <p:ext uri="{BB962C8B-B14F-4D97-AF65-F5344CB8AC3E}">
        <p14:creationId xmlns:p14="http://schemas.microsoft.com/office/powerpoint/2010/main" val="37094153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FR"/>
          </a:p>
        </p:txBody>
      </p:sp>
      <p:sp>
        <p:nvSpPr>
          <p:cNvPr id="3" name="Date Placeholder 2"/>
          <p:cNvSpPr>
            <a:spLocks noGrp="1"/>
          </p:cNvSpPr>
          <p:nvPr>
            <p:ph type="dt" sz="half" idx="10"/>
          </p:nvPr>
        </p:nvSpPr>
        <p:spPr/>
        <p:txBody>
          <a:bodyPr/>
          <a:lstStyle/>
          <a:p>
            <a:fld id="{ED49E3B9-68AD-4D33-843F-3BB47B124852}" type="datetimeFigureOut">
              <a:rPr lang="fr-FR" smtClean="0"/>
              <a:t>11/04/2013</a:t>
            </a:fld>
            <a:endParaRPr lang="fr-FR"/>
          </a:p>
        </p:txBody>
      </p:sp>
      <p:sp>
        <p:nvSpPr>
          <p:cNvPr id="4" name="Footer Placeholder 3"/>
          <p:cNvSpPr>
            <a:spLocks noGrp="1"/>
          </p:cNvSpPr>
          <p:nvPr>
            <p:ph type="ftr" sz="quarter" idx="11"/>
          </p:nvPr>
        </p:nvSpPr>
        <p:spPr/>
        <p:txBody>
          <a:bodyPr/>
          <a:lstStyle/>
          <a:p>
            <a:endParaRPr lang="fr-FR"/>
          </a:p>
        </p:txBody>
      </p:sp>
      <p:sp>
        <p:nvSpPr>
          <p:cNvPr id="5" name="Slide Number Placeholder 4"/>
          <p:cNvSpPr>
            <a:spLocks noGrp="1"/>
          </p:cNvSpPr>
          <p:nvPr>
            <p:ph type="sldNum" sz="quarter" idx="12"/>
          </p:nvPr>
        </p:nvSpPr>
        <p:spPr/>
        <p:txBody>
          <a:bodyPr/>
          <a:lstStyle/>
          <a:p>
            <a:fld id="{E112ACF5-E8C7-4312-8EF7-34332F43F4EA}" type="slidenum">
              <a:rPr lang="fr-FR" smtClean="0"/>
              <a:t>‹#›</a:t>
            </a:fld>
            <a:endParaRPr lang="fr-FR"/>
          </a:p>
        </p:txBody>
      </p:sp>
    </p:spTree>
    <p:extLst>
      <p:ext uri="{BB962C8B-B14F-4D97-AF65-F5344CB8AC3E}">
        <p14:creationId xmlns:p14="http://schemas.microsoft.com/office/powerpoint/2010/main" val="27081000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D49E3B9-68AD-4D33-843F-3BB47B124852}" type="datetimeFigureOut">
              <a:rPr lang="fr-FR" smtClean="0"/>
              <a:t>11/04/2013</a:t>
            </a:fld>
            <a:endParaRPr lang="fr-FR"/>
          </a:p>
        </p:txBody>
      </p:sp>
      <p:sp>
        <p:nvSpPr>
          <p:cNvPr id="3" name="Footer Placeholder 2"/>
          <p:cNvSpPr>
            <a:spLocks noGrp="1"/>
          </p:cNvSpPr>
          <p:nvPr>
            <p:ph type="ftr" sz="quarter" idx="11"/>
          </p:nvPr>
        </p:nvSpPr>
        <p:spPr/>
        <p:txBody>
          <a:bodyPr/>
          <a:lstStyle/>
          <a:p>
            <a:endParaRPr lang="fr-FR"/>
          </a:p>
        </p:txBody>
      </p:sp>
      <p:sp>
        <p:nvSpPr>
          <p:cNvPr id="4" name="Slide Number Placeholder 3"/>
          <p:cNvSpPr>
            <a:spLocks noGrp="1"/>
          </p:cNvSpPr>
          <p:nvPr>
            <p:ph type="sldNum" sz="quarter" idx="12"/>
          </p:nvPr>
        </p:nvSpPr>
        <p:spPr/>
        <p:txBody>
          <a:bodyPr/>
          <a:lstStyle/>
          <a:p>
            <a:fld id="{E112ACF5-E8C7-4312-8EF7-34332F43F4EA}" type="slidenum">
              <a:rPr lang="fr-FR" smtClean="0"/>
              <a:t>‹#›</a:t>
            </a:fld>
            <a:endParaRPr lang="fr-FR"/>
          </a:p>
        </p:txBody>
      </p:sp>
    </p:spTree>
    <p:extLst>
      <p:ext uri="{BB962C8B-B14F-4D97-AF65-F5344CB8AC3E}">
        <p14:creationId xmlns:p14="http://schemas.microsoft.com/office/powerpoint/2010/main" val="298966044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fr-F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D49E3B9-68AD-4D33-843F-3BB47B124852}" type="datetimeFigureOut">
              <a:rPr lang="fr-FR" smtClean="0"/>
              <a:t>11/04/2013</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E112ACF5-E8C7-4312-8EF7-34332F43F4EA}" type="slidenum">
              <a:rPr lang="fr-FR" smtClean="0"/>
              <a:t>‹#›</a:t>
            </a:fld>
            <a:endParaRPr lang="fr-FR"/>
          </a:p>
        </p:txBody>
      </p:sp>
    </p:spTree>
    <p:extLst>
      <p:ext uri="{BB962C8B-B14F-4D97-AF65-F5344CB8AC3E}">
        <p14:creationId xmlns:p14="http://schemas.microsoft.com/office/powerpoint/2010/main" val="27829356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fr-F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D49E3B9-68AD-4D33-843F-3BB47B124852}" type="datetimeFigureOut">
              <a:rPr lang="fr-FR" smtClean="0"/>
              <a:t>11/04/2013</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E112ACF5-E8C7-4312-8EF7-34332F43F4EA}" type="slidenum">
              <a:rPr lang="fr-FR" smtClean="0"/>
              <a:t>‹#›</a:t>
            </a:fld>
            <a:endParaRPr lang="fr-FR"/>
          </a:p>
        </p:txBody>
      </p:sp>
    </p:spTree>
    <p:extLst>
      <p:ext uri="{BB962C8B-B14F-4D97-AF65-F5344CB8AC3E}">
        <p14:creationId xmlns:p14="http://schemas.microsoft.com/office/powerpoint/2010/main" val="1659070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fr-F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D49E3B9-68AD-4D33-843F-3BB47B124852}" type="datetimeFigureOut">
              <a:rPr lang="fr-FR" smtClean="0"/>
              <a:t>11/04/2013</a:t>
            </a:fld>
            <a:endParaRPr lang="fr-F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112ACF5-E8C7-4312-8EF7-34332F43F4EA}" type="slidenum">
              <a:rPr lang="fr-FR" smtClean="0"/>
              <a:t>‹#›</a:t>
            </a:fld>
            <a:endParaRPr lang="fr-FR"/>
          </a:p>
        </p:txBody>
      </p:sp>
    </p:spTree>
    <p:extLst>
      <p:ext uri="{BB962C8B-B14F-4D97-AF65-F5344CB8AC3E}">
        <p14:creationId xmlns:p14="http://schemas.microsoft.com/office/powerpoint/2010/main" val="24347686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google.com/url?sa=i&amp;source=images&amp;cd=&amp;cad=rja&amp;docid=BkmFN02s2gUV1M&amp;tbnid=mwQV8MjB7emq3M:&amp;ved=0CAgQjRwwAA&amp;url=http://en.wikipedia.org/wiki/%C3%89douard_Manet&amp;ei=9kdkUaK5LILB0gGx6IDwDw&amp;psig=AFQjCNE0geKIZJulKr8mGDJ_linX929HoA&amp;ust=1365612918788764"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pnhs_student\Desktop\edouard_manet[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7999"/>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ctrTitle"/>
          </p:nvPr>
        </p:nvSpPr>
        <p:spPr/>
        <p:txBody>
          <a:bodyPr>
            <a:normAutofit/>
          </a:bodyPr>
          <a:lstStyle/>
          <a:p>
            <a:r>
              <a:rPr lang="fr-FR" dirty="0" smtClean="0"/>
              <a:t>Édouard Manet </a:t>
            </a:r>
            <a:br>
              <a:rPr lang="fr-FR" dirty="0" smtClean="0"/>
            </a:br>
            <a:r>
              <a:rPr lang="fr-FR" dirty="0" smtClean="0"/>
              <a:t>  </a:t>
            </a:r>
            <a:endParaRPr lang="fr-FR" dirty="0"/>
          </a:p>
        </p:txBody>
      </p:sp>
      <p:sp>
        <p:nvSpPr>
          <p:cNvPr id="3" name="Subtitle 2"/>
          <p:cNvSpPr>
            <a:spLocks noGrp="1"/>
          </p:cNvSpPr>
          <p:nvPr>
            <p:ph type="subTitle" idx="1"/>
          </p:nvPr>
        </p:nvSpPr>
        <p:spPr/>
        <p:txBody>
          <a:bodyPr/>
          <a:lstStyle/>
          <a:p>
            <a:r>
              <a:rPr lang="en-US" dirty="0" smtClean="0">
                <a:solidFill>
                  <a:schemeClr val="tx1"/>
                </a:solidFill>
              </a:rPr>
              <a:t>By Wilson Parra</a:t>
            </a:r>
            <a:endParaRPr lang="fr-FR" dirty="0">
              <a:solidFill>
                <a:schemeClr val="tx1"/>
              </a:solidFill>
            </a:endParaRPr>
          </a:p>
        </p:txBody>
      </p:sp>
    </p:spTree>
    <p:extLst>
      <p:ext uri="{BB962C8B-B14F-4D97-AF65-F5344CB8AC3E}">
        <p14:creationId xmlns:p14="http://schemas.microsoft.com/office/powerpoint/2010/main" val="150352723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pnhs_student\Desktop\French Impresionis By Wilson Parra\The-Spanish-Singer-(or-The-Guitar-Player)[1].jp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p:txBody>
          <a:bodyPr>
            <a:normAutofit fontScale="90000"/>
          </a:bodyPr>
          <a:lstStyle/>
          <a:p>
            <a:r>
              <a:rPr lang="en-US" dirty="0" smtClean="0">
                <a:solidFill>
                  <a:schemeClr val="tx2">
                    <a:lumMod val="60000"/>
                    <a:lumOff val="40000"/>
                  </a:schemeClr>
                </a:solidFill>
              </a:rPr>
              <a:t>The Spanish singer</a:t>
            </a:r>
            <a:br>
              <a:rPr lang="en-US" dirty="0" smtClean="0">
                <a:solidFill>
                  <a:schemeClr val="tx2">
                    <a:lumMod val="60000"/>
                    <a:lumOff val="40000"/>
                  </a:schemeClr>
                </a:solidFill>
              </a:rPr>
            </a:br>
            <a:r>
              <a:rPr lang="en-US" dirty="0" smtClean="0">
                <a:solidFill>
                  <a:schemeClr val="tx2">
                    <a:lumMod val="60000"/>
                    <a:lumOff val="40000"/>
                  </a:schemeClr>
                </a:solidFill>
              </a:rPr>
              <a:t>Guitar player</a:t>
            </a:r>
            <a:endParaRPr lang="fr-FR" dirty="0">
              <a:solidFill>
                <a:schemeClr val="tx2">
                  <a:lumMod val="60000"/>
                  <a:lumOff val="40000"/>
                </a:schemeClr>
              </a:solidFill>
            </a:endParaRPr>
          </a:p>
        </p:txBody>
      </p:sp>
    </p:spTree>
    <p:extLst>
      <p:ext uri="{BB962C8B-B14F-4D97-AF65-F5344CB8AC3E}">
        <p14:creationId xmlns:p14="http://schemas.microsoft.com/office/powerpoint/2010/main" val="157701084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2964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p:txBody>
          <a:bodyPr/>
          <a:lstStyle/>
          <a:p>
            <a:r>
              <a:rPr lang="en-US" dirty="0" smtClean="0">
                <a:solidFill>
                  <a:schemeClr val="bg1"/>
                </a:solidFill>
              </a:rPr>
              <a:t>Olympia</a:t>
            </a:r>
            <a:endParaRPr lang="fr-FR" dirty="0">
              <a:solidFill>
                <a:schemeClr val="bg1"/>
              </a:solidFill>
            </a:endParaRPr>
          </a:p>
        </p:txBody>
      </p:sp>
    </p:spTree>
    <p:extLst>
      <p:ext uri="{BB962C8B-B14F-4D97-AF65-F5344CB8AC3E}">
        <p14:creationId xmlns:p14="http://schemas.microsoft.com/office/powerpoint/2010/main" val="68688932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C:\Users\pnhs_student\Desktop\French Impresionis By Wilson Parra\The-Grand-Canal,-Venice-I-small[1].jp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457200" y="304800"/>
            <a:ext cx="8229600" cy="1143000"/>
          </a:xfrm>
        </p:spPr>
        <p:txBody>
          <a:bodyPr/>
          <a:lstStyle/>
          <a:p>
            <a:r>
              <a:rPr lang="en-US" dirty="0" smtClean="0"/>
              <a:t>The Grand Canal</a:t>
            </a:r>
            <a:endParaRPr lang="fr-FR" dirty="0"/>
          </a:p>
        </p:txBody>
      </p:sp>
    </p:spTree>
    <p:extLst>
      <p:ext uri="{BB962C8B-B14F-4D97-AF65-F5344CB8AC3E}">
        <p14:creationId xmlns:p14="http://schemas.microsoft.com/office/powerpoint/2010/main" val="352969821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
            <a:ext cx="9144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p:txBody>
          <a:bodyPr/>
          <a:lstStyle/>
          <a:p>
            <a:r>
              <a:rPr lang="fr-FR" dirty="0"/>
              <a:t> The </a:t>
            </a:r>
            <a:r>
              <a:rPr lang="fr-FR" dirty="0" smtClean="0"/>
              <a:t>Absinthe </a:t>
            </a:r>
            <a:r>
              <a:rPr lang="fr-FR" dirty="0" err="1"/>
              <a:t>Drinker</a:t>
            </a:r>
            <a:endParaRPr lang="fr-FR" dirty="0"/>
          </a:p>
        </p:txBody>
      </p:sp>
    </p:spTree>
    <p:extLst>
      <p:ext uri="{BB962C8B-B14F-4D97-AF65-F5344CB8AC3E}">
        <p14:creationId xmlns:p14="http://schemas.microsoft.com/office/powerpoint/2010/main" val="113601864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C:\Users\pnhs_student\Desktop\French Impresionis By Wilson Parra\imagesCADXJPF7.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3999"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p:txBody>
          <a:bodyPr>
            <a:normAutofit fontScale="90000"/>
          </a:bodyPr>
          <a:lstStyle/>
          <a:p>
            <a:r>
              <a:rPr lang="fr-FR" dirty="0">
                <a:solidFill>
                  <a:schemeClr val="bg1"/>
                </a:solidFill>
              </a:rPr>
              <a:t>Leon Koella </a:t>
            </a:r>
            <a:r>
              <a:rPr lang="fr-FR" dirty="0" smtClean="0">
                <a:solidFill>
                  <a:schemeClr val="bg1"/>
                </a:solidFill>
              </a:rPr>
              <a:t>Leenhoff the son of Manet</a:t>
            </a:r>
            <a:endParaRPr lang="fr-FR" dirty="0">
              <a:solidFill>
                <a:schemeClr val="bg1"/>
              </a:solidFill>
            </a:endParaRPr>
          </a:p>
        </p:txBody>
      </p:sp>
    </p:spTree>
    <p:extLst>
      <p:ext uri="{BB962C8B-B14F-4D97-AF65-F5344CB8AC3E}">
        <p14:creationId xmlns:p14="http://schemas.microsoft.com/office/powerpoint/2010/main" val="386784695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C:\Users\pnhs_student\Desktop\French Impresionis By Wilson Parra\220px-Claude_Monet,_Impression,_soleil_levant,_1872[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p:txBody>
          <a:bodyPr/>
          <a:lstStyle/>
          <a:p>
            <a:r>
              <a:rPr lang="fr-FR" dirty="0"/>
              <a:t>soleil levant</a:t>
            </a:r>
          </a:p>
        </p:txBody>
      </p:sp>
    </p:spTree>
    <p:extLst>
      <p:ext uri="{BB962C8B-B14F-4D97-AF65-F5344CB8AC3E}">
        <p14:creationId xmlns:p14="http://schemas.microsoft.com/office/powerpoint/2010/main" val="410256237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p:txBody>
          <a:bodyPr/>
          <a:lstStyle/>
          <a:p>
            <a:r>
              <a:rPr lang="fr-FR" dirty="0" smtClean="0"/>
              <a:t>grenouillère</a:t>
            </a:r>
            <a:endParaRPr lang="fr-FR" dirty="0"/>
          </a:p>
        </p:txBody>
      </p:sp>
    </p:spTree>
    <p:extLst>
      <p:ext uri="{BB962C8B-B14F-4D97-AF65-F5344CB8AC3E}">
        <p14:creationId xmlns:p14="http://schemas.microsoft.com/office/powerpoint/2010/main" val="70883079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p:txBody>
          <a:bodyPr>
            <a:normAutofit fontScale="90000"/>
          </a:bodyPr>
          <a:lstStyle/>
          <a:p>
            <a:r>
              <a:rPr lang="fr-FR" dirty="0">
                <a:solidFill>
                  <a:schemeClr val="bg1"/>
                </a:solidFill>
              </a:rPr>
              <a:t>Suzanne </a:t>
            </a:r>
            <a:r>
              <a:rPr lang="fr-FR" dirty="0" smtClean="0">
                <a:solidFill>
                  <a:schemeClr val="bg1"/>
                </a:solidFill>
              </a:rPr>
              <a:t>Leenhoff the Wife of Manet </a:t>
            </a:r>
            <a:endParaRPr lang="fr-FR" dirty="0">
              <a:solidFill>
                <a:schemeClr val="bg1"/>
              </a:solidFill>
            </a:endParaRPr>
          </a:p>
        </p:txBody>
      </p:sp>
    </p:spTree>
    <p:extLst>
      <p:ext uri="{BB962C8B-B14F-4D97-AF65-F5344CB8AC3E}">
        <p14:creationId xmlns:p14="http://schemas.microsoft.com/office/powerpoint/2010/main" val="77188204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Impressionism</a:t>
            </a:r>
            <a:endParaRPr lang="fr-FR" dirty="0"/>
          </a:p>
        </p:txBody>
      </p:sp>
      <p:sp>
        <p:nvSpPr>
          <p:cNvPr id="3" name="Content Placeholder 2"/>
          <p:cNvSpPr>
            <a:spLocks noGrp="1"/>
          </p:cNvSpPr>
          <p:nvPr>
            <p:ph idx="1"/>
          </p:nvPr>
        </p:nvSpPr>
        <p:spPr/>
        <p:txBody>
          <a:bodyPr/>
          <a:lstStyle/>
          <a:p>
            <a:r>
              <a:rPr lang="en-US" dirty="0" smtClean="0"/>
              <a:t>Impressionism: is </a:t>
            </a:r>
            <a:r>
              <a:rPr lang="en-US" dirty="0"/>
              <a:t>a 19th-century art movement that originated with a group of </a:t>
            </a:r>
            <a:r>
              <a:rPr lang="en-US" dirty="0" smtClean="0"/>
              <a:t>Paris based artists</a:t>
            </a:r>
            <a:r>
              <a:rPr lang="en-US" dirty="0"/>
              <a:t>. Their independent exhibitions brought them to prominence during the </a:t>
            </a:r>
            <a:r>
              <a:rPr lang="en-US" dirty="0" smtClean="0"/>
              <a:t>1870’s </a:t>
            </a:r>
            <a:r>
              <a:rPr lang="en-US" dirty="0"/>
              <a:t>and </a:t>
            </a:r>
            <a:r>
              <a:rPr lang="en-US" dirty="0" smtClean="0"/>
              <a:t>1880’s</a:t>
            </a:r>
            <a:r>
              <a:rPr lang="en-US" dirty="0"/>
              <a:t>, in spite of harsh opposition from the conventional art community in France. </a:t>
            </a:r>
            <a:endParaRPr lang="fr-FR" dirty="0"/>
          </a:p>
        </p:txBody>
      </p:sp>
    </p:spTree>
    <p:extLst>
      <p:ext uri="{BB962C8B-B14F-4D97-AF65-F5344CB8AC3E}">
        <p14:creationId xmlns:p14="http://schemas.microsoft.com/office/powerpoint/2010/main" val="397087585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When started</a:t>
            </a:r>
            <a:endParaRPr lang="fr-FR" dirty="0"/>
          </a:p>
        </p:txBody>
      </p:sp>
      <p:sp>
        <p:nvSpPr>
          <p:cNvPr id="3" name="Content Placeholder 2"/>
          <p:cNvSpPr>
            <a:spLocks noGrp="1"/>
          </p:cNvSpPr>
          <p:nvPr>
            <p:ph idx="1"/>
          </p:nvPr>
        </p:nvSpPr>
        <p:spPr/>
        <p:txBody>
          <a:bodyPr/>
          <a:lstStyle/>
          <a:p>
            <a:r>
              <a:rPr lang="en-US" dirty="0"/>
              <a:t>When </a:t>
            </a:r>
            <a:r>
              <a:rPr lang="en-US" dirty="0" smtClean="0"/>
              <a:t>start: Impressionism </a:t>
            </a:r>
            <a:r>
              <a:rPr lang="en-US" dirty="0"/>
              <a:t>began to take shape in the </a:t>
            </a:r>
            <a:r>
              <a:rPr lang="en-US" dirty="0" smtClean="0"/>
              <a:t>1860’s </a:t>
            </a:r>
            <a:r>
              <a:rPr lang="en-US" dirty="0"/>
              <a:t>on the canvases of Édouard Manet, Claude Monet, and </a:t>
            </a:r>
            <a:r>
              <a:rPr lang="en-US" dirty="0" smtClean="0"/>
              <a:t>Pierre-</a:t>
            </a:r>
            <a:r>
              <a:rPr lang="en-US" dirty="0" err="1" smtClean="0"/>
              <a:t>Auguste</a:t>
            </a:r>
            <a:r>
              <a:rPr lang="en-US" dirty="0"/>
              <a:t> </a:t>
            </a:r>
            <a:r>
              <a:rPr lang="en-US" dirty="0" smtClean="0"/>
              <a:t>Renoir</a:t>
            </a:r>
            <a:r>
              <a:rPr lang="en-US" dirty="0"/>
              <a:t>. But the actual birth of Impressionism was probably the summer of 1869, when </a:t>
            </a:r>
            <a:r>
              <a:rPr lang="en-US" dirty="0" err="1" smtClean="0"/>
              <a:t>Manet</a:t>
            </a:r>
            <a:r>
              <a:rPr lang="en-US" dirty="0" smtClean="0"/>
              <a:t> </a:t>
            </a:r>
            <a:r>
              <a:rPr lang="en-US" dirty="0"/>
              <a:t>and Renoir painted views of a swimming resort at La </a:t>
            </a:r>
            <a:r>
              <a:rPr lang="en-US" dirty="0" err="1"/>
              <a:t>Grenouillère</a:t>
            </a:r>
            <a:r>
              <a:rPr lang="en-US" dirty="0"/>
              <a:t> on the Seine. </a:t>
            </a:r>
            <a:endParaRPr lang="fr-FR" dirty="0"/>
          </a:p>
        </p:txBody>
      </p:sp>
    </p:spTree>
    <p:extLst>
      <p:ext uri="{BB962C8B-B14F-4D97-AF65-F5344CB8AC3E}">
        <p14:creationId xmlns:p14="http://schemas.microsoft.com/office/powerpoint/2010/main" val="35104813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techniques</a:t>
            </a:r>
            <a:endParaRPr lang="fr-FR" dirty="0"/>
          </a:p>
        </p:txBody>
      </p:sp>
      <p:sp>
        <p:nvSpPr>
          <p:cNvPr id="3" name="Content Placeholder 2"/>
          <p:cNvSpPr>
            <a:spLocks noGrp="1"/>
          </p:cNvSpPr>
          <p:nvPr>
            <p:ph idx="1"/>
          </p:nvPr>
        </p:nvSpPr>
        <p:spPr/>
        <p:txBody>
          <a:bodyPr/>
          <a:lstStyle/>
          <a:p>
            <a:r>
              <a:rPr lang="en-US" dirty="0"/>
              <a:t>The Impressionists distanced themselves from the somber tones of earlier paintings. They generally avoided the use of black and earth colors and instead used light, vibrant colors to give their paintings luminosity and to capture the changing effect of sunlight on the scenes they painted. </a:t>
            </a:r>
            <a:endParaRPr lang="fr-FR" dirty="0"/>
          </a:p>
        </p:txBody>
      </p:sp>
    </p:spTree>
    <p:extLst>
      <p:ext uri="{BB962C8B-B14F-4D97-AF65-F5344CB8AC3E}">
        <p14:creationId xmlns:p14="http://schemas.microsoft.com/office/powerpoint/2010/main" val="350891140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Appreciation in the beginning</a:t>
            </a:r>
            <a:endParaRPr lang="fr-FR" dirty="0"/>
          </a:p>
        </p:txBody>
      </p:sp>
      <p:sp>
        <p:nvSpPr>
          <p:cNvPr id="3" name="Content Placeholder 2"/>
          <p:cNvSpPr>
            <a:spLocks noGrp="1"/>
          </p:cNvSpPr>
          <p:nvPr>
            <p:ph idx="1"/>
          </p:nvPr>
        </p:nvSpPr>
        <p:spPr/>
        <p:txBody>
          <a:bodyPr/>
          <a:lstStyle/>
          <a:p>
            <a:r>
              <a:rPr lang="en-US" dirty="0" smtClean="0"/>
              <a:t>Although </a:t>
            </a:r>
            <a:r>
              <a:rPr lang="en-US" dirty="0"/>
              <a:t>some people appreciated the new paintings, many did not. The critics and the public agreed the Impressionists couldn’t draw and their colors were considered vulgar. Their compositions were strange. Their short, </a:t>
            </a:r>
            <a:r>
              <a:rPr lang="en-US" dirty="0" smtClean="0"/>
              <a:t>slapdash </a:t>
            </a:r>
            <a:r>
              <a:rPr lang="en-US" dirty="0"/>
              <a:t>brushstrokes made their paintings practically illegible.</a:t>
            </a:r>
            <a:endParaRPr lang="fr-FR" dirty="0"/>
          </a:p>
        </p:txBody>
      </p:sp>
    </p:spTree>
    <p:extLst>
      <p:ext uri="{BB962C8B-B14F-4D97-AF65-F5344CB8AC3E}">
        <p14:creationId xmlns:p14="http://schemas.microsoft.com/office/powerpoint/2010/main" val="353197730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r-FR" dirty="0"/>
              <a:t>Édouard Manet</a:t>
            </a:r>
            <a:br>
              <a:rPr lang="fr-FR" dirty="0"/>
            </a:br>
            <a:endParaRPr lang="fr-FR" dirty="0"/>
          </a:p>
        </p:txBody>
      </p:sp>
      <p:sp>
        <p:nvSpPr>
          <p:cNvPr id="3" name="Content Placeholder 2"/>
          <p:cNvSpPr>
            <a:spLocks noGrp="1"/>
          </p:cNvSpPr>
          <p:nvPr>
            <p:ph idx="1"/>
          </p:nvPr>
        </p:nvSpPr>
        <p:spPr/>
        <p:txBody>
          <a:bodyPr>
            <a:normAutofit fontScale="92500" lnSpcReduction="10000"/>
          </a:bodyPr>
          <a:lstStyle/>
          <a:p>
            <a:r>
              <a:rPr lang="fr-FR" dirty="0"/>
              <a:t>Édouard Manet</a:t>
            </a:r>
          </a:p>
          <a:p>
            <a:r>
              <a:rPr lang="fr-FR" dirty="0"/>
              <a:t>Born: January 23, 1832 Paris France</a:t>
            </a:r>
          </a:p>
          <a:p>
            <a:r>
              <a:rPr lang="fr-FR" dirty="0"/>
              <a:t>Died: April 30, 1883 Paris France</a:t>
            </a:r>
          </a:p>
          <a:p>
            <a:r>
              <a:rPr lang="fr-FR" dirty="0"/>
              <a:t>Education: Collège-lycée Jacques-</a:t>
            </a:r>
            <a:r>
              <a:rPr lang="fr-FR" dirty="0" err="1"/>
              <a:t>Decour</a:t>
            </a:r>
            <a:endParaRPr lang="fr-FR" dirty="0"/>
          </a:p>
          <a:p>
            <a:r>
              <a:rPr lang="fr-FR" dirty="0"/>
              <a:t>Periods: Impressionism, Realism, Realism</a:t>
            </a:r>
          </a:p>
          <a:p>
            <a:r>
              <a:rPr lang="fr-FR" dirty="0"/>
              <a:t>Siblings: Julie Manet, Eugène Manet</a:t>
            </a:r>
          </a:p>
          <a:p>
            <a:r>
              <a:rPr lang="en-US" dirty="0"/>
              <a:t>At age 18, </a:t>
            </a:r>
            <a:r>
              <a:rPr lang="en-US" dirty="0" err="1"/>
              <a:t>Manet</a:t>
            </a:r>
            <a:r>
              <a:rPr lang="en-US" dirty="0"/>
              <a:t> began studying under Thomas Couture, learning the basics of drawing and painting. </a:t>
            </a:r>
            <a:endParaRPr lang="fr-FR" dirty="0"/>
          </a:p>
        </p:txBody>
      </p:sp>
    </p:spTree>
    <p:extLst>
      <p:ext uri="{BB962C8B-B14F-4D97-AF65-F5344CB8AC3E}">
        <p14:creationId xmlns:p14="http://schemas.microsoft.com/office/powerpoint/2010/main" val="276393502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upload.wikimedia.org/wikipedia/commons/thumb/9/9b/Édouard_Manet-crop.jpg/250px-Édouard_Manet-crop.jpg">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457200" y="274638"/>
            <a:ext cx="8229600" cy="6735762"/>
          </a:xfrm>
        </p:spPr>
        <p:txBody>
          <a:bodyPr/>
          <a:lstStyle/>
          <a:p>
            <a:r>
              <a:rPr lang="en-US" dirty="0">
                <a:solidFill>
                  <a:schemeClr val="bg1"/>
                </a:solidFill>
              </a:rPr>
              <a:t/>
            </a:r>
            <a:br>
              <a:rPr lang="en-US" dirty="0">
                <a:solidFill>
                  <a:schemeClr val="bg1"/>
                </a:solidFill>
              </a:rPr>
            </a:br>
            <a:r>
              <a:rPr lang="en-US" dirty="0" smtClean="0">
                <a:solidFill>
                  <a:schemeClr val="bg1"/>
                </a:solidFill>
              </a:rPr>
              <a:t/>
            </a:r>
            <a:br>
              <a:rPr lang="en-US" dirty="0" smtClean="0">
                <a:solidFill>
                  <a:schemeClr val="bg1"/>
                </a:solidFill>
              </a:rPr>
            </a:br>
            <a:r>
              <a:rPr lang="en-US" dirty="0">
                <a:solidFill>
                  <a:schemeClr val="bg1"/>
                </a:solidFill>
              </a:rPr>
              <a:t/>
            </a:r>
            <a:br>
              <a:rPr lang="en-US" dirty="0">
                <a:solidFill>
                  <a:schemeClr val="bg1"/>
                </a:solidFill>
              </a:rPr>
            </a:br>
            <a:r>
              <a:rPr lang="en-US" dirty="0" smtClean="0">
                <a:solidFill>
                  <a:schemeClr val="bg1"/>
                </a:solidFill>
              </a:rPr>
              <a:t/>
            </a:r>
            <a:br>
              <a:rPr lang="en-US" dirty="0" smtClean="0">
                <a:solidFill>
                  <a:schemeClr val="bg1"/>
                </a:solidFill>
              </a:rPr>
            </a:br>
            <a:r>
              <a:rPr lang="en-US" dirty="0">
                <a:solidFill>
                  <a:schemeClr val="bg1"/>
                </a:solidFill>
              </a:rPr>
              <a:t/>
            </a:r>
            <a:br>
              <a:rPr lang="en-US" dirty="0">
                <a:solidFill>
                  <a:schemeClr val="bg1"/>
                </a:solidFill>
              </a:rPr>
            </a:br>
            <a:r>
              <a:rPr lang="en-US" dirty="0" smtClean="0">
                <a:solidFill>
                  <a:schemeClr val="bg1"/>
                </a:solidFill>
              </a:rPr>
              <a:t/>
            </a:r>
            <a:br>
              <a:rPr lang="en-US" dirty="0" smtClean="0">
                <a:solidFill>
                  <a:schemeClr val="bg1"/>
                </a:solidFill>
              </a:rPr>
            </a:br>
            <a:r>
              <a:rPr lang="en-US" dirty="0">
                <a:solidFill>
                  <a:schemeClr val="bg1"/>
                </a:solidFill>
              </a:rPr>
              <a:t/>
            </a:r>
            <a:br>
              <a:rPr lang="en-US" dirty="0">
                <a:solidFill>
                  <a:schemeClr val="bg1"/>
                </a:solidFill>
              </a:rPr>
            </a:br>
            <a:r>
              <a:rPr lang="en-US" dirty="0" smtClean="0">
                <a:solidFill>
                  <a:schemeClr val="bg1"/>
                </a:solidFill>
              </a:rPr>
              <a:t>The painting made By Manet</a:t>
            </a:r>
            <a:endParaRPr lang="fr-FR" dirty="0">
              <a:solidFill>
                <a:schemeClr val="bg1"/>
              </a:solidFill>
            </a:endParaRPr>
          </a:p>
        </p:txBody>
      </p:sp>
    </p:spTree>
    <p:extLst>
      <p:ext uri="{BB962C8B-B14F-4D97-AF65-F5344CB8AC3E}">
        <p14:creationId xmlns:p14="http://schemas.microsoft.com/office/powerpoint/2010/main" val="393311812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pnhs_student\Desktop\French Impresionis By Wilson Parra\La-Peche[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p:txBody>
          <a:bodyPr/>
          <a:lstStyle/>
          <a:p>
            <a:r>
              <a:rPr lang="en-US" dirty="0" smtClean="0"/>
              <a:t>La peche</a:t>
            </a:r>
            <a:endParaRPr lang="fr-FR" dirty="0"/>
          </a:p>
        </p:txBody>
      </p:sp>
    </p:spTree>
    <p:extLst>
      <p:ext uri="{BB962C8B-B14F-4D97-AF65-F5344CB8AC3E}">
        <p14:creationId xmlns:p14="http://schemas.microsoft.com/office/powerpoint/2010/main" val="367276864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pnhs_student\Desktop\French Impresionis By Wilson Parra\Luncheon-on-the-grass-by-Edouard-Manet[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09364"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p:txBody>
          <a:bodyPr/>
          <a:lstStyle/>
          <a:p>
            <a:r>
              <a:rPr lang="en-US" dirty="0"/>
              <a:t>The Luncheon on the Grass</a:t>
            </a:r>
            <a:endParaRPr lang="fr-FR" dirty="0"/>
          </a:p>
        </p:txBody>
      </p:sp>
    </p:spTree>
    <p:extLst>
      <p:ext uri="{BB962C8B-B14F-4D97-AF65-F5344CB8AC3E}">
        <p14:creationId xmlns:p14="http://schemas.microsoft.com/office/powerpoint/2010/main" val="349619155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163</TotalTime>
  <Words>296</Words>
  <Application>Microsoft Office PowerPoint</Application>
  <PresentationFormat>On-screen Show (4:3)</PresentationFormat>
  <Paragraphs>29</Paragraphs>
  <Slides>17</Slides>
  <Notes>0</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Office Theme</vt:lpstr>
      <vt:lpstr>Édouard Manet    </vt:lpstr>
      <vt:lpstr>Impressionism</vt:lpstr>
      <vt:lpstr>When started</vt:lpstr>
      <vt:lpstr>The techniques</vt:lpstr>
      <vt:lpstr>Appreciation in the beginning</vt:lpstr>
      <vt:lpstr>Édouard Manet </vt:lpstr>
      <vt:lpstr>       The painting made By Manet</vt:lpstr>
      <vt:lpstr>La peche</vt:lpstr>
      <vt:lpstr>The Luncheon on the Grass</vt:lpstr>
      <vt:lpstr>The Spanish singer Guitar player</vt:lpstr>
      <vt:lpstr>Olympia</vt:lpstr>
      <vt:lpstr>The Grand Canal</vt:lpstr>
      <vt:lpstr> The Absinthe Drinker</vt:lpstr>
      <vt:lpstr>Leon Koella Leenhoff the son of Manet</vt:lpstr>
      <vt:lpstr>soleil levant</vt:lpstr>
      <vt:lpstr>grenouillère</vt:lpstr>
      <vt:lpstr>Suzanne Leenhoff the Wife of Manet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Édouard Manet  painting  </dc:title>
  <dc:creator>PNHS Student</dc:creator>
  <cp:lastModifiedBy>PNHS Student</cp:lastModifiedBy>
  <cp:revision>12</cp:revision>
  <dcterms:created xsi:type="dcterms:W3CDTF">2013-04-03T17:04:59Z</dcterms:created>
  <dcterms:modified xsi:type="dcterms:W3CDTF">2013-04-11T17:06:37Z</dcterms:modified>
</cp:coreProperties>
</file>