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56" autoAdjust="0"/>
    <p:restoredTop sz="94660"/>
  </p:normalViewPr>
  <p:slideViewPr>
    <p:cSldViewPr>
      <p:cViewPr varScale="1">
        <p:scale>
          <a:sx n="69" d="100"/>
          <a:sy n="69" d="100"/>
        </p:scale>
        <p:origin x="-1398"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9B26ACE4-F2A7-43B0-97E0-111B45067225}" type="datetimeFigureOut">
              <a:rPr lang="fr-FR" smtClean="0"/>
              <a:t>08/04/2013</a:t>
            </a:fld>
            <a:endParaRPr lang="fr-FR"/>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fr-FR"/>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73EC6D7F-282A-40B1-B730-AF4ECC622003}" type="slidenum">
              <a:rPr lang="fr-FR" smtClean="0"/>
              <a:t>‹#›</a:t>
            </a:fld>
            <a:endParaRPr lang="fr-F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B26ACE4-F2A7-43B0-97E0-111B45067225}" type="datetimeFigureOut">
              <a:rPr lang="fr-FR" smtClean="0"/>
              <a:t>08/04/2013</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73EC6D7F-282A-40B1-B730-AF4ECC622003}" type="slidenum">
              <a:rPr lang="fr-FR" smtClean="0"/>
              <a:t>‹#›</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B26ACE4-F2A7-43B0-97E0-111B45067225}" type="datetimeFigureOut">
              <a:rPr lang="fr-FR" smtClean="0"/>
              <a:t>08/04/2013</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73EC6D7F-282A-40B1-B730-AF4ECC622003}" type="slidenum">
              <a:rPr lang="fr-FR" smtClean="0"/>
              <a:t>‹#›</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9B26ACE4-F2A7-43B0-97E0-111B45067225}" type="datetimeFigureOut">
              <a:rPr lang="fr-FR" smtClean="0"/>
              <a:t>08/04/2013</a:t>
            </a:fld>
            <a:endParaRPr lang="fr-FR"/>
          </a:p>
        </p:txBody>
      </p:sp>
      <p:sp>
        <p:nvSpPr>
          <p:cNvPr id="9" name="Slide Number Placeholder 8"/>
          <p:cNvSpPr>
            <a:spLocks noGrp="1"/>
          </p:cNvSpPr>
          <p:nvPr>
            <p:ph type="sldNum" sz="quarter" idx="15"/>
          </p:nvPr>
        </p:nvSpPr>
        <p:spPr/>
        <p:txBody>
          <a:bodyPr rtlCol="0"/>
          <a:lstStyle/>
          <a:p>
            <a:fld id="{73EC6D7F-282A-40B1-B730-AF4ECC622003}" type="slidenum">
              <a:rPr lang="fr-FR" smtClean="0"/>
              <a:t>‹#›</a:t>
            </a:fld>
            <a:endParaRPr lang="fr-FR"/>
          </a:p>
        </p:txBody>
      </p:sp>
      <p:sp>
        <p:nvSpPr>
          <p:cNvPr id="10" name="Footer Placeholder 9"/>
          <p:cNvSpPr>
            <a:spLocks noGrp="1"/>
          </p:cNvSpPr>
          <p:nvPr>
            <p:ph type="ftr" sz="quarter" idx="16"/>
          </p:nvPr>
        </p:nvSpPr>
        <p:spPr/>
        <p:txBody>
          <a:bodyPr rtlCol="0"/>
          <a:lstStyle/>
          <a:p>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9B26ACE4-F2A7-43B0-97E0-111B45067225}" type="datetimeFigureOut">
              <a:rPr lang="fr-FR" smtClean="0"/>
              <a:t>08/04/2013</a:t>
            </a:fld>
            <a:endParaRPr lang="fr-FR"/>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fr-FR"/>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73EC6D7F-282A-40B1-B730-AF4ECC622003}" type="slidenum">
              <a:rPr lang="fr-FR" smtClean="0"/>
              <a:t>‹#›</a:t>
            </a:fld>
            <a:endParaRPr lang="fr-F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9B26ACE4-F2A7-43B0-97E0-111B45067225}" type="datetimeFigureOut">
              <a:rPr lang="fr-FR" smtClean="0"/>
              <a:t>08/04/2013</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73EC6D7F-282A-40B1-B730-AF4ECC622003}" type="slidenum">
              <a:rPr lang="fr-FR" smtClean="0"/>
              <a:t>‹#›</a:t>
            </a:fld>
            <a:endParaRPr lang="fr-FR"/>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9B26ACE4-F2A7-43B0-97E0-111B45067225}" type="datetimeFigureOut">
              <a:rPr lang="fr-FR" smtClean="0"/>
              <a:t>08/04/2013</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73EC6D7F-282A-40B1-B730-AF4ECC622003}" type="slidenum">
              <a:rPr lang="fr-FR" smtClean="0"/>
              <a:t>‹#›</a:t>
            </a:fld>
            <a:endParaRPr lang="fr-FR"/>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9B26ACE4-F2A7-43B0-97E0-111B45067225}" type="datetimeFigureOut">
              <a:rPr lang="fr-FR" smtClean="0"/>
              <a:t>08/04/2013</a:t>
            </a:fld>
            <a:endParaRPr lang="fr-FR"/>
          </a:p>
        </p:txBody>
      </p:sp>
      <p:sp>
        <p:nvSpPr>
          <p:cNvPr id="7" name="Slide Number Placeholder 6"/>
          <p:cNvSpPr>
            <a:spLocks noGrp="1"/>
          </p:cNvSpPr>
          <p:nvPr>
            <p:ph type="sldNum" sz="quarter" idx="11"/>
          </p:nvPr>
        </p:nvSpPr>
        <p:spPr/>
        <p:txBody>
          <a:bodyPr rtlCol="0"/>
          <a:lstStyle/>
          <a:p>
            <a:fld id="{73EC6D7F-282A-40B1-B730-AF4ECC622003}" type="slidenum">
              <a:rPr lang="fr-FR" smtClean="0"/>
              <a:t>‹#›</a:t>
            </a:fld>
            <a:endParaRPr lang="fr-FR"/>
          </a:p>
        </p:txBody>
      </p:sp>
      <p:sp>
        <p:nvSpPr>
          <p:cNvPr id="8" name="Footer Placeholder 7"/>
          <p:cNvSpPr>
            <a:spLocks noGrp="1"/>
          </p:cNvSpPr>
          <p:nvPr>
            <p:ph type="ftr" sz="quarter" idx="12"/>
          </p:nvPr>
        </p:nvSpPr>
        <p:spPr/>
        <p:txBody>
          <a:bodyPr rtlCol="0"/>
          <a:lstStyle/>
          <a:p>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B26ACE4-F2A7-43B0-97E0-111B45067225}" type="datetimeFigureOut">
              <a:rPr lang="fr-FR" smtClean="0"/>
              <a:t>08/04/2013</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73EC6D7F-282A-40B1-B730-AF4ECC622003}" type="slidenum">
              <a:rPr lang="fr-FR" smtClean="0"/>
              <a:t>‹#›</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9B26ACE4-F2A7-43B0-97E0-111B45067225}" type="datetimeFigureOut">
              <a:rPr lang="fr-FR" smtClean="0"/>
              <a:t>08/04/2013</a:t>
            </a:fld>
            <a:endParaRPr lang="fr-FR"/>
          </a:p>
        </p:txBody>
      </p:sp>
      <p:sp>
        <p:nvSpPr>
          <p:cNvPr id="22" name="Slide Number Placeholder 21"/>
          <p:cNvSpPr>
            <a:spLocks noGrp="1"/>
          </p:cNvSpPr>
          <p:nvPr>
            <p:ph type="sldNum" sz="quarter" idx="15"/>
          </p:nvPr>
        </p:nvSpPr>
        <p:spPr/>
        <p:txBody>
          <a:bodyPr rtlCol="0"/>
          <a:lstStyle/>
          <a:p>
            <a:fld id="{73EC6D7F-282A-40B1-B730-AF4ECC622003}" type="slidenum">
              <a:rPr lang="fr-FR" smtClean="0"/>
              <a:t>‹#›</a:t>
            </a:fld>
            <a:endParaRPr lang="fr-FR"/>
          </a:p>
        </p:txBody>
      </p:sp>
      <p:sp>
        <p:nvSpPr>
          <p:cNvPr id="23" name="Footer Placeholder 22"/>
          <p:cNvSpPr>
            <a:spLocks noGrp="1"/>
          </p:cNvSpPr>
          <p:nvPr>
            <p:ph type="ftr" sz="quarter" idx="16"/>
          </p:nvPr>
        </p:nvSpPr>
        <p:spPr/>
        <p:txBody>
          <a:bodyPr rtlCol="0"/>
          <a:lstStyle/>
          <a:p>
            <a:endParaRPr lang="fr-F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9B26ACE4-F2A7-43B0-97E0-111B45067225}" type="datetimeFigureOut">
              <a:rPr lang="fr-FR" smtClean="0"/>
              <a:t>08/04/2013</a:t>
            </a:fld>
            <a:endParaRPr lang="fr-FR"/>
          </a:p>
        </p:txBody>
      </p:sp>
      <p:sp>
        <p:nvSpPr>
          <p:cNvPr id="18" name="Slide Number Placeholder 17"/>
          <p:cNvSpPr>
            <a:spLocks noGrp="1"/>
          </p:cNvSpPr>
          <p:nvPr>
            <p:ph type="sldNum" sz="quarter" idx="11"/>
          </p:nvPr>
        </p:nvSpPr>
        <p:spPr/>
        <p:txBody>
          <a:bodyPr rtlCol="0"/>
          <a:lstStyle/>
          <a:p>
            <a:fld id="{73EC6D7F-282A-40B1-B730-AF4ECC622003}" type="slidenum">
              <a:rPr lang="fr-FR" smtClean="0"/>
              <a:t>‹#›</a:t>
            </a:fld>
            <a:endParaRPr lang="fr-FR"/>
          </a:p>
        </p:txBody>
      </p:sp>
      <p:sp>
        <p:nvSpPr>
          <p:cNvPr id="21" name="Footer Placeholder 20"/>
          <p:cNvSpPr>
            <a:spLocks noGrp="1"/>
          </p:cNvSpPr>
          <p:nvPr>
            <p:ph type="ftr" sz="quarter" idx="12"/>
          </p:nvPr>
        </p:nvSpPr>
        <p:spPr/>
        <p:txBody>
          <a:bodyPr rtlCol="0"/>
          <a:lstStyle/>
          <a:p>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9B26ACE4-F2A7-43B0-97E0-111B45067225}" type="datetimeFigureOut">
              <a:rPr lang="fr-FR" smtClean="0"/>
              <a:t>08/04/2013</a:t>
            </a:fld>
            <a:endParaRPr lang="fr-FR"/>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fr-FR"/>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73EC6D7F-282A-40B1-B730-AF4ECC622003}" type="slidenum">
              <a:rPr lang="fr-FR" smtClean="0"/>
              <a:t>‹#›</a:t>
            </a:fld>
            <a:endParaRPr lang="fr-FR"/>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fr-FR" dirty="0" smtClean="0"/>
              <a:t>Alfred Sisley</a:t>
            </a:r>
            <a:endParaRPr lang="fr-FR" dirty="0"/>
          </a:p>
        </p:txBody>
      </p:sp>
      <p:sp>
        <p:nvSpPr>
          <p:cNvPr id="3" name="Subtitle 2"/>
          <p:cNvSpPr>
            <a:spLocks noGrp="1"/>
          </p:cNvSpPr>
          <p:nvPr>
            <p:ph type="subTitle" idx="1"/>
          </p:nvPr>
        </p:nvSpPr>
        <p:spPr>
          <a:xfrm>
            <a:off x="2438400" y="5029200"/>
            <a:ext cx="6172200" cy="1371600"/>
          </a:xfrm>
        </p:spPr>
        <p:txBody>
          <a:bodyPr>
            <a:normAutofit fontScale="92500" lnSpcReduction="20000"/>
          </a:bodyPr>
          <a:lstStyle/>
          <a:p>
            <a:r>
              <a:rPr lang="en-US" dirty="0" smtClean="0">
                <a:solidFill>
                  <a:srgbClr val="7030A0"/>
                </a:solidFill>
              </a:rPr>
              <a:t>Alfred Sisley was born October 3oth and died January 29th he was an Impressionist landscape painter who was born and spent most of his life in France, but retained British citizenship. He was the most consistent of the Impressionists in his dedication to painting </a:t>
            </a:r>
            <a:r>
              <a:rPr lang="en-US" dirty="0" smtClean="0">
                <a:solidFill>
                  <a:srgbClr val="7030A0"/>
                </a:solidFill>
              </a:rPr>
              <a:t>landscape.</a:t>
            </a:r>
            <a:endParaRPr lang="fr-FR" dirty="0">
              <a:solidFill>
                <a:srgbClr val="7030A0"/>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27" y="0"/>
            <a:ext cx="2838451" cy="283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07797" y="0"/>
            <a:ext cx="2136203" cy="283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98972826"/>
      </p:ext>
    </p:extLst>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468122"/>
            <a:ext cx="7315200" cy="6047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fr-FR" dirty="0" smtClean="0"/>
              <a:t>What hapend to him </a:t>
            </a:r>
            <a:endParaRPr lang="fr-FR" dirty="0"/>
          </a:p>
        </p:txBody>
      </p:sp>
      <p:sp>
        <p:nvSpPr>
          <p:cNvPr id="3" name="Content Placeholder 2"/>
          <p:cNvSpPr>
            <a:spLocks noGrp="1"/>
          </p:cNvSpPr>
          <p:nvPr>
            <p:ph sz="quarter" idx="1"/>
          </p:nvPr>
        </p:nvSpPr>
        <p:spPr>
          <a:xfrm>
            <a:off x="360218" y="1447800"/>
            <a:ext cx="7467600" cy="4873752"/>
          </a:xfrm>
        </p:spPr>
        <p:txBody>
          <a:bodyPr>
            <a:noAutofit/>
          </a:bodyPr>
          <a:lstStyle/>
          <a:p>
            <a:r>
              <a:rPr lang="en-US" sz="1200" dirty="0">
                <a:solidFill>
                  <a:schemeClr val="accent3">
                    <a:lumMod val="60000"/>
                    <a:lumOff val="40000"/>
                  </a:schemeClr>
                </a:solidFill>
              </a:rPr>
              <a:t>In 1866, two of its pictures were allowed with the Show, of which Châtaigniers at La Celle-Saint-Cloud (Museum of the Petit Palais, Paris), who testifies to the influence of Theodore Rousseau. It also exposed to the Show the two following years, before being exiled in London during the war free-Prussian of 1870. If, until 1870, date of the ruin of his father, it had rather the appearance of a painter amateur, his participation in 1874 in the first impressionist exposure placed it among the innovative painters of the time. Up to that point, its pictures revealed the combined influence of Gustave Courbet, Eugene Boudin and Camille Corot, particularly in their harmonious and soft colors.</a:t>
            </a:r>
          </a:p>
          <a:p>
            <a:endParaRPr lang="en-US" sz="1200" dirty="0">
              <a:solidFill>
                <a:schemeClr val="accent3">
                  <a:lumMod val="60000"/>
                  <a:lumOff val="40000"/>
                </a:schemeClr>
              </a:solidFill>
            </a:endParaRPr>
          </a:p>
          <a:p>
            <a:pPr marL="0" indent="0">
              <a:buNone/>
            </a:pPr>
            <a:endParaRPr lang="en-US" sz="1200" dirty="0">
              <a:solidFill>
                <a:schemeClr val="accent3">
                  <a:lumMod val="60000"/>
                  <a:lumOff val="40000"/>
                </a:schemeClr>
              </a:solidFill>
            </a:endParaRPr>
          </a:p>
          <a:p>
            <a:endParaRPr lang="en-US" sz="1200" dirty="0">
              <a:solidFill>
                <a:schemeClr val="accent3">
                  <a:lumMod val="60000"/>
                  <a:lumOff val="40000"/>
                </a:schemeClr>
              </a:solidFill>
            </a:endParaRPr>
          </a:p>
          <a:p>
            <a:endParaRPr lang="en-US" sz="1200" dirty="0"/>
          </a:p>
          <a:p>
            <a:r>
              <a:rPr lang="en-US" sz="1200" dirty="0">
                <a:solidFill>
                  <a:srgbClr val="FFFF00"/>
                </a:solidFill>
              </a:rPr>
              <a:t> Consequently, its technique became more vibrating, its colours more chatoyants: Sisley privileged in particular the plays of light on water (the Seine, the Thames, Saint Martin's day channel), the ciels and the fogs, or pearly subtleties of the snow-covered landscapes (Montmartre, sight taken of the city to the flowers). </a:t>
            </a:r>
          </a:p>
          <a:p>
            <a:endParaRPr lang="en-US" sz="1200" dirty="0"/>
          </a:p>
          <a:p>
            <a:r>
              <a:rPr lang="en-US" sz="1200" dirty="0">
                <a:solidFill>
                  <a:srgbClr val="FFFF00"/>
                </a:solidFill>
              </a:rPr>
              <a:t>This taste for the fugitive one and the transitory one made of him the type even of the artist working directly on nature: "It is necessary, said it, that the invoice, in certain moments packed, communicates to the witness the emotion that the painter felt" In 1879, it settled close to Moret, then with Moret-on-</a:t>
            </a:r>
            <a:r>
              <a:rPr lang="en-US" sz="1200" dirty="0" err="1">
                <a:solidFill>
                  <a:srgbClr val="FFFF00"/>
                </a:solidFill>
              </a:rPr>
              <a:t>Loing</a:t>
            </a:r>
            <a:r>
              <a:rPr lang="en-US" sz="1200" dirty="0">
                <a:solidFill>
                  <a:srgbClr val="FFFF00"/>
                </a:solidFill>
              </a:rPr>
              <a:t> in September 1897, where he passed the remainder of his life in loneliness, refusing even to take part in the last impressionist exposure in 1886</a:t>
            </a:r>
          </a:p>
          <a:p>
            <a:r>
              <a:rPr lang="en-US" sz="1200" dirty="0">
                <a:solidFill>
                  <a:srgbClr val="FFFF00"/>
                </a:solidFill>
              </a:rPr>
              <a:t> </a:t>
            </a:r>
          </a:p>
          <a:p>
            <a:endParaRPr lang="fr-FR" sz="1200" dirty="0"/>
          </a:p>
        </p:txBody>
      </p:sp>
    </p:spTree>
    <p:extLst>
      <p:ext uri="{BB962C8B-B14F-4D97-AF65-F5344CB8AC3E}">
        <p14:creationId xmlns:p14="http://schemas.microsoft.com/office/powerpoint/2010/main" val="2904690506"/>
      </p:ext>
    </p:extLst>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1" y="609601"/>
            <a:ext cx="5837127" cy="46424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381000" y="228600"/>
            <a:ext cx="8229600" cy="1143000"/>
          </a:xfrm>
        </p:spPr>
        <p:txBody>
          <a:bodyPr/>
          <a:lstStyle/>
          <a:p>
            <a:r>
              <a:rPr lang="fr-FR" dirty="0" smtClean="0"/>
              <a:t>what He liked to painting</a:t>
            </a:r>
            <a:endParaRPr lang="fr-FR" dirty="0"/>
          </a:p>
        </p:txBody>
      </p:sp>
      <p:sp>
        <p:nvSpPr>
          <p:cNvPr id="3" name="Content Placeholder 2"/>
          <p:cNvSpPr>
            <a:spLocks noGrp="1"/>
          </p:cNvSpPr>
          <p:nvPr>
            <p:ph sz="quarter" idx="1"/>
          </p:nvPr>
        </p:nvSpPr>
        <p:spPr/>
        <p:txBody>
          <a:bodyPr/>
          <a:lstStyle/>
          <a:p>
            <a:pPr marL="0" indent="0">
              <a:buNone/>
            </a:pPr>
            <a:r>
              <a:rPr lang="en-US" dirty="0" smtClean="0">
                <a:solidFill>
                  <a:srgbClr val="FFC000"/>
                </a:solidFill>
              </a:rPr>
              <a:t> He never deviated into figure painting and, unlike Renoir and Pissarro, never found that Impressionism did not fulfill his artistic needs.  Among his important works are a series of paintings of the River Thames, mostly around Hampton, executed in 1874, and landscapes depicting places in or near </a:t>
            </a:r>
            <a:r>
              <a:rPr lang="en-US" dirty="0" err="1" smtClean="0">
                <a:solidFill>
                  <a:srgbClr val="FFC000"/>
                </a:solidFill>
              </a:rPr>
              <a:t>Moret-sur-Loing</a:t>
            </a:r>
            <a:r>
              <a:rPr lang="en-US" dirty="0" smtClean="0">
                <a:solidFill>
                  <a:srgbClr val="FFC000"/>
                </a:solidFill>
              </a:rPr>
              <a:t>. </a:t>
            </a:r>
            <a:endParaRPr lang="fr-FR" dirty="0">
              <a:solidFill>
                <a:srgbClr val="FFC000"/>
              </a:solidFill>
            </a:endParaRPr>
          </a:p>
        </p:txBody>
      </p:sp>
    </p:spTree>
    <p:extLst>
      <p:ext uri="{BB962C8B-B14F-4D97-AF65-F5344CB8AC3E}">
        <p14:creationId xmlns:p14="http://schemas.microsoft.com/office/powerpoint/2010/main" val="3636086633"/>
      </p:ext>
    </p:extLst>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smtClean="0"/>
              <a:t>His style </a:t>
            </a:r>
            <a:endParaRPr lang="fr-FR" dirty="0"/>
          </a:p>
        </p:txBody>
      </p:sp>
      <p:sp>
        <p:nvSpPr>
          <p:cNvPr id="4" name="Content Placeholder 3"/>
          <p:cNvSpPr>
            <a:spLocks noGrp="1"/>
          </p:cNvSpPr>
          <p:nvPr>
            <p:ph sz="quarter" idx="1"/>
          </p:nvPr>
        </p:nvSpPr>
        <p:spPr/>
        <p:txBody>
          <a:bodyPr/>
          <a:lstStyle/>
          <a:p>
            <a:r>
              <a:rPr lang="en-US" dirty="0" smtClean="0">
                <a:solidFill>
                  <a:srgbClr val="00B050"/>
                </a:solidFill>
              </a:rPr>
              <a:t>His style at this time was deeply influenced by Courbet and Daubigny, and when he first exhibited at the Salon in 1867 </a:t>
            </a:r>
            <a:endParaRPr lang="fr-FR" dirty="0">
              <a:solidFill>
                <a:srgbClr val="00B050"/>
              </a:solidFill>
            </a:endParaRPr>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3124200"/>
            <a:ext cx="4876800" cy="3558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55457464"/>
      </p:ext>
    </p:extLst>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5257800" y="0"/>
            <a:ext cx="3694774" cy="3313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457200" y="190500"/>
            <a:ext cx="7467600" cy="1143000"/>
          </a:xfrm>
        </p:spPr>
        <p:txBody>
          <a:bodyPr/>
          <a:lstStyle/>
          <a:p>
            <a:r>
              <a:rPr lang="fr-FR" dirty="0" smtClean="0"/>
              <a:t>His family </a:t>
            </a:r>
            <a:endParaRPr lang="fr-FR" dirty="0"/>
          </a:p>
        </p:txBody>
      </p:sp>
      <p:sp>
        <p:nvSpPr>
          <p:cNvPr id="3" name="Content Placeholder 2"/>
          <p:cNvSpPr>
            <a:spLocks noGrp="1"/>
          </p:cNvSpPr>
          <p:nvPr>
            <p:ph sz="quarter" idx="1"/>
          </p:nvPr>
        </p:nvSpPr>
        <p:spPr>
          <a:xfrm>
            <a:off x="304800" y="1970393"/>
            <a:ext cx="7467600" cy="4873752"/>
          </a:xfrm>
        </p:spPr>
        <p:txBody>
          <a:bodyPr>
            <a:normAutofit/>
          </a:bodyPr>
          <a:lstStyle/>
          <a:p>
            <a:r>
              <a:rPr lang="en-US" dirty="0" smtClean="0">
                <a:solidFill>
                  <a:srgbClr val="FF0000"/>
                </a:solidFill>
              </a:rPr>
              <a:t>In 1866 Sisley began a relationship with Eugénie Lesouezec 1834–1898; also known as Marie Lescouezec. They had two children: son Pierre born 1867 and daughter Jeanne 18691 At the time, Sisley lived not far from Avenue de Clichy and the Café Guerbois, the meeting place of many Parisian painters. In 1868 his paintings were accepted at the Salon, but it did not bring him any financial or critical success, and neither did any of the subsequent exhibitions </a:t>
            </a:r>
          </a:p>
          <a:p>
            <a:r>
              <a:rPr lang="en-US" dirty="0" smtClean="0">
                <a:solidFill>
                  <a:srgbClr val="FF0000"/>
                </a:solidFill>
              </a:rPr>
              <a:t>The Lesson</a:t>
            </a:r>
            <a:endParaRPr lang="fr-FR" dirty="0">
              <a:solidFill>
                <a:srgbClr val="FF0000"/>
              </a:solidFill>
            </a:endParaRPr>
          </a:p>
        </p:txBody>
      </p:sp>
    </p:spTree>
    <p:extLst>
      <p:ext uri="{BB962C8B-B14F-4D97-AF65-F5344CB8AC3E}">
        <p14:creationId xmlns:p14="http://schemas.microsoft.com/office/powerpoint/2010/main" val="1981898587"/>
      </p:ext>
    </p:extLst>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smtClean="0"/>
              <a:t>The war </a:t>
            </a:r>
            <a:endParaRPr lang="fr-FR" dirty="0"/>
          </a:p>
        </p:txBody>
      </p:sp>
      <p:sp>
        <p:nvSpPr>
          <p:cNvPr id="3" name="Content Placeholder 2"/>
          <p:cNvSpPr>
            <a:spLocks noGrp="1"/>
          </p:cNvSpPr>
          <p:nvPr>
            <p:ph sz="quarter" idx="1"/>
          </p:nvPr>
        </p:nvSpPr>
        <p:spPr/>
        <p:txBody>
          <a:bodyPr/>
          <a:lstStyle/>
          <a:p>
            <a:r>
              <a:rPr lang="en-US" dirty="0">
                <a:solidFill>
                  <a:schemeClr val="accent5">
                    <a:lumMod val="75000"/>
                  </a:schemeClr>
                </a:solidFill>
              </a:rPr>
              <a:t>In 1870 the Franco-Prussian War began, and as a result Sisley's father's business failed and the painter's sole means of support became the sale of his works. For the remainder of his life he would live in poverty, as his paintings did not rise significantly in monetary value until after his </a:t>
            </a:r>
            <a:r>
              <a:rPr lang="en-US" dirty="0" smtClean="0">
                <a:solidFill>
                  <a:schemeClr val="accent5">
                    <a:lumMod val="75000"/>
                  </a:schemeClr>
                </a:solidFill>
              </a:rPr>
              <a:t>death. Occasionally however </a:t>
            </a:r>
            <a:r>
              <a:rPr lang="en-US" dirty="0">
                <a:solidFill>
                  <a:schemeClr val="accent5">
                    <a:lumMod val="75000"/>
                  </a:schemeClr>
                </a:solidFill>
              </a:rPr>
              <a:t>Sisley would be backed by patrons; and this allowed him, among other things, to make a few brief trips to Britain</a:t>
            </a:r>
            <a:endParaRPr lang="fr-FR" dirty="0">
              <a:solidFill>
                <a:schemeClr val="accent5">
                  <a:lumMod val="75000"/>
                </a:schemeClr>
              </a:solidFill>
            </a:endParaRPr>
          </a:p>
        </p:txBody>
      </p:sp>
    </p:spTree>
    <p:extLst>
      <p:ext uri="{BB962C8B-B14F-4D97-AF65-F5344CB8AC3E}">
        <p14:creationId xmlns:p14="http://schemas.microsoft.com/office/powerpoint/2010/main" val="3490481992"/>
      </p:ext>
    </p:extLst>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smtClean="0"/>
              <a:t>Printings by Alfred Sisley </a:t>
            </a:r>
            <a:endParaRPr lang="fr-FR" dirty="0"/>
          </a:p>
        </p:txBody>
      </p:sp>
      <p:sp>
        <p:nvSpPr>
          <p:cNvPr id="3" name="Content Placeholder 2"/>
          <p:cNvSpPr>
            <a:spLocks noGrp="1"/>
          </p:cNvSpPr>
          <p:nvPr>
            <p:ph sz="quarter" idx="1"/>
          </p:nvPr>
        </p:nvSpPr>
        <p:spPr/>
        <p:txBody>
          <a:bodyPr/>
          <a:lstStyle/>
          <a:p>
            <a:r>
              <a:rPr lang="fr-FR" dirty="0" smtClean="0">
                <a:solidFill>
                  <a:schemeClr val="accent1">
                    <a:lumMod val="75000"/>
                  </a:schemeClr>
                </a:solidFill>
              </a:rPr>
              <a:t>All diffrent painting </a:t>
            </a:r>
            <a:endParaRPr lang="fr-FR" dirty="0">
              <a:solidFill>
                <a:schemeClr val="accent1">
                  <a:lumMod val="75000"/>
                </a:schemeClr>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3056659"/>
            <a:ext cx="2857500" cy="3829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1200" y="2695575"/>
            <a:ext cx="2857500" cy="227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33700" y="4733925"/>
            <a:ext cx="2857500" cy="212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1200" y="4768561"/>
            <a:ext cx="2857500" cy="200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53075" y="0"/>
            <a:ext cx="3333750" cy="2695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62529449"/>
      </p:ext>
    </p:extLst>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447800"/>
            <a:ext cx="7143750" cy="5219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fr-FR" dirty="0" smtClean="0"/>
              <a:t>One of Alfred Famous Painting </a:t>
            </a:r>
            <a:endParaRPr lang="fr-FR" dirty="0"/>
          </a:p>
        </p:txBody>
      </p:sp>
      <p:sp>
        <p:nvSpPr>
          <p:cNvPr id="3" name="Content Placeholder 2"/>
          <p:cNvSpPr>
            <a:spLocks noGrp="1"/>
          </p:cNvSpPr>
          <p:nvPr>
            <p:ph sz="quarter" idx="1"/>
          </p:nvPr>
        </p:nvSpPr>
        <p:spPr/>
        <p:txBody>
          <a:bodyPr/>
          <a:lstStyle/>
          <a:p>
            <a:endParaRPr lang="fr-FR" dirty="0"/>
          </a:p>
          <a:p>
            <a:r>
              <a:rPr lang="fr-FR" dirty="0">
                <a:solidFill>
                  <a:srgbClr val="FFFF00"/>
                </a:solidFill>
              </a:rPr>
              <a:t>Villeneuve-la-Garenne on the Seine </a:t>
            </a:r>
          </a:p>
          <a:p>
            <a:r>
              <a:rPr lang="fr-FR" dirty="0">
                <a:solidFill>
                  <a:srgbClr val="FFFF00"/>
                </a:solidFill>
              </a:rPr>
              <a:t>1872</a:t>
            </a:r>
          </a:p>
          <a:p>
            <a:r>
              <a:rPr lang="fr-FR" dirty="0">
                <a:solidFill>
                  <a:srgbClr val="FFFF00"/>
                </a:solidFill>
              </a:rPr>
              <a:t>Musée de l'Ermitage</a:t>
            </a:r>
          </a:p>
          <a:p>
            <a:r>
              <a:rPr lang="fr-FR" dirty="0">
                <a:solidFill>
                  <a:srgbClr val="FFFF00"/>
                </a:solidFill>
              </a:rPr>
              <a:t>Saint-Pétersbourg</a:t>
            </a:r>
          </a:p>
        </p:txBody>
      </p:sp>
    </p:spTree>
    <p:extLst>
      <p:ext uri="{BB962C8B-B14F-4D97-AF65-F5344CB8AC3E}">
        <p14:creationId xmlns:p14="http://schemas.microsoft.com/office/powerpoint/2010/main" val="1337059938"/>
      </p:ext>
    </p:extLst>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smtClean="0"/>
              <a:t>The Impression movement </a:t>
            </a:r>
            <a:endParaRPr lang="fr-FR" dirty="0"/>
          </a:p>
        </p:txBody>
      </p:sp>
      <p:sp>
        <p:nvSpPr>
          <p:cNvPr id="3" name="Content Placeholder 2"/>
          <p:cNvSpPr>
            <a:spLocks noGrp="1"/>
          </p:cNvSpPr>
          <p:nvPr>
            <p:ph sz="quarter" idx="1"/>
          </p:nvPr>
        </p:nvSpPr>
        <p:spPr/>
        <p:txBody>
          <a:bodyPr/>
          <a:lstStyle/>
          <a:p>
            <a:r>
              <a:rPr lang="fr-FR" dirty="0" smtClean="0">
                <a:solidFill>
                  <a:schemeClr val="accent4">
                    <a:lumMod val="20000"/>
                    <a:lumOff val="80000"/>
                  </a:schemeClr>
                </a:solidFill>
              </a:rPr>
              <a:t>Alfred Sisley Affected the impression movement with fine art and printings wich Is now art history </a:t>
            </a:r>
            <a:endParaRPr lang="fr-FR" dirty="0">
              <a:solidFill>
                <a:schemeClr val="accent4">
                  <a:lumMod val="20000"/>
                  <a:lumOff val="80000"/>
                </a:schemeClr>
              </a:solidFill>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0400" y="3034145"/>
            <a:ext cx="2286000"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54226354"/>
      </p:ext>
    </p:extLst>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smtClean="0"/>
              <a:t>First painting </a:t>
            </a:r>
            <a:endParaRPr lang="fr-FR" dirty="0"/>
          </a:p>
        </p:txBody>
      </p:sp>
      <p:sp>
        <p:nvSpPr>
          <p:cNvPr id="3" name="Content Placeholder 2"/>
          <p:cNvSpPr>
            <a:spLocks noGrp="1"/>
          </p:cNvSpPr>
          <p:nvPr>
            <p:ph sz="quarter" idx="1"/>
          </p:nvPr>
        </p:nvSpPr>
        <p:spPr/>
        <p:txBody>
          <a:bodyPr/>
          <a:lstStyle/>
          <a:p>
            <a:r>
              <a:rPr lang="en-US" dirty="0">
                <a:solidFill>
                  <a:schemeClr val="accent1">
                    <a:lumMod val="75000"/>
                  </a:schemeClr>
                </a:solidFill>
              </a:rPr>
              <a:t>His earliest known work, Lane near a Small Town, is believed to have been painted around 1864. His first landscape </a:t>
            </a:r>
            <a:endParaRPr lang="fr-FR" dirty="0">
              <a:solidFill>
                <a:schemeClr val="accent1">
                  <a:lumMod val="75000"/>
                </a:schemeClr>
              </a:solidFill>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2968923"/>
            <a:ext cx="4395787" cy="3317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0798607"/>
      </p:ext>
    </p:extLst>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121</TotalTime>
  <Words>662</Words>
  <Application>Microsoft Office PowerPoint</Application>
  <PresentationFormat>On-screen Show (4:3)</PresentationFormat>
  <Paragraphs>33</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Oriel</vt:lpstr>
      <vt:lpstr>Alfred Sisley</vt:lpstr>
      <vt:lpstr>what He liked to painting</vt:lpstr>
      <vt:lpstr>His style </vt:lpstr>
      <vt:lpstr>His family </vt:lpstr>
      <vt:lpstr>The war </vt:lpstr>
      <vt:lpstr>Printings by Alfred Sisley </vt:lpstr>
      <vt:lpstr>One of Alfred Famous Painting </vt:lpstr>
      <vt:lpstr>The Impression movement </vt:lpstr>
      <vt:lpstr>First painting </vt:lpstr>
      <vt:lpstr>What hapend to him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Alfred Sisley</dc:title>
  <dc:creator>PNHS Student</dc:creator>
  <cp:lastModifiedBy>PNHS Student</cp:lastModifiedBy>
  <cp:revision>10</cp:revision>
  <dcterms:created xsi:type="dcterms:W3CDTF">2013-04-03T16:31:21Z</dcterms:created>
  <dcterms:modified xsi:type="dcterms:W3CDTF">2013-04-08T16:39:32Z</dcterms:modified>
</cp:coreProperties>
</file>