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AB18"/>
    <a:srgbClr val="EFC7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9144000" cy="2933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8" name="Straight Connector 17"/>
          <p:cNvCxnSpPr/>
          <p:nvPr/>
        </p:nvCxnSpPr>
        <p:spPr>
          <a:xfrm>
            <a:off x="0" y="2925286"/>
            <a:ext cx="9144000" cy="158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514600" y="236220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dirty="0" smtClean="0">
              <a:solidFill>
                <a:schemeClr val="bg1"/>
              </a:solidFill>
              <a:latin typeface="+mj-lt"/>
              <a:ea typeface="+mj-ea"/>
              <a:cs typeface="Tunga" pitchFamily="2"/>
            </a:endParaRPr>
          </a:p>
        </p:txBody>
      </p:sp>
      <p:sp>
        <p:nvSpPr>
          <p:cNvPr id="3" name="Subtitle 2"/>
          <p:cNvSpPr>
            <a:spLocks noGrp="1"/>
          </p:cNvSpPr>
          <p:nvPr>
            <p:ph type="subTitle" idx="1"/>
          </p:nvPr>
        </p:nvSpPr>
        <p:spPr>
          <a:xfrm>
            <a:off x="2565400" y="3045460"/>
            <a:ext cx="4013200" cy="428625"/>
          </a:xfrm>
        </p:spPr>
        <p:txBody>
          <a:bodyPr tIns="0" anchor="t">
            <a:noAutofit/>
          </a:bodyPr>
          <a:lstStyle>
            <a:lvl1pPr marL="0" indent="0" algn="ctr">
              <a:buNone/>
              <a:defRPr sz="1600" b="0" i="0" cap="none" spc="0" baseline="0">
                <a:solidFill>
                  <a:schemeClr val="bg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2" name="Title 11"/>
          <p:cNvSpPr>
            <a:spLocks noGrp="1"/>
          </p:cNvSpPr>
          <p:nvPr>
            <p:ph type="title"/>
          </p:nvPr>
        </p:nvSpPr>
        <p:spPr>
          <a:xfrm>
            <a:off x="2565400" y="2397760"/>
            <a:ext cx="4013200" cy="599440"/>
          </a:xfrm>
          <a:noFill/>
          <a:ln>
            <a:noFill/>
          </a:ln>
        </p:spPr>
        <p:txBody>
          <a:bodyPr bIns="0" anchor="b"/>
          <a:lstStyle>
            <a:lvl1pPr>
              <a:defRPr>
                <a:effectLst>
                  <a:glow rad="88900">
                    <a:schemeClr val="tx1">
                      <a:alpha val="60000"/>
                    </a:schemeClr>
                  </a:glow>
                </a:effectLst>
              </a:defRPr>
            </a:lvl1pPr>
          </a:lstStyle>
          <a:p>
            <a:r>
              <a:rPr lang="en-US" smtClean="0"/>
              <a:t>Click to edit Master title style</a:t>
            </a:r>
            <a:endParaRPr lang="en-US" dirty="0"/>
          </a:p>
        </p:txBody>
      </p:sp>
      <p:sp>
        <p:nvSpPr>
          <p:cNvPr id="11" name="Date Placeholder 10"/>
          <p:cNvSpPr>
            <a:spLocks noGrp="1"/>
          </p:cNvSpPr>
          <p:nvPr>
            <p:ph type="dt" sz="half" idx="10"/>
          </p:nvPr>
        </p:nvSpPr>
        <p:spPr bwMode="black"/>
        <p:txBody>
          <a:bodyPr/>
          <a:lstStyle/>
          <a:p>
            <a:fld id="{92ABA8E1-058D-4133-9EBC-1EDF97C542EE}" type="datetimeFigureOut">
              <a:rPr lang="en-US" smtClean="0"/>
              <a:t>4/11/2013</a:t>
            </a:fld>
            <a:endParaRPr lang="en-US" dirty="0"/>
          </a:p>
        </p:txBody>
      </p:sp>
      <p:sp>
        <p:nvSpPr>
          <p:cNvPr id="17" name="Slide Number Placeholder 16"/>
          <p:cNvSpPr>
            <a:spLocks noGrp="1"/>
          </p:cNvSpPr>
          <p:nvPr>
            <p:ph type="sldNum" sz="quarter" idx="11"/>
          </p:nvPr>
        </p:nvSpPr>
        <p:spPr/>
        <p:txBody>
          <a:bodyPr/>
          <a:lstStyle/>
          <a:p>
            <a:fld id="{80FEC6F5-AD8A-4BCE-926D-372DDF1CBC77}" type="slidenum">
              <a:rPr lang="en-US" smtClean="0"/>
              <a:t>‹#›</a:t>
            </a:fld>
            <a:endParaRPr lang="en-US" dirty="0"/>
          </a:p>
        </p:txBody>
      </p:sp>
      <p:sp>
        <p:nvSpPr>
          <p:cNvPr id="19" name="Footer Placeholder 18"/>
          <p:cNvSpPr>
            <a:spLocks noGrp="1"/>
          </p:cNvSpPr>
          <p:nvPr>
            <p:ph type="ftr" sz="quarter" idx="12"/>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ABA8E1-058D-4133-9EBC-1EDF97C542EE}" type="datetimeFigureOut">
              <a:rPr lang="en-US" smtClean="0"/>
              <a:t>4/11/2013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FEC6F5-AD8A-4BCE-926D-372DDF1CBC77}"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cxnSp>
        <p:nvCxnSpPr>
          <p:cNvPr id="9" name="Straight Connector 8"/>
          <p:cNvCxnSpPr/>
          <p:nvPr/>
        </p:nvCxnSpPr>
        <p:spPr>
          <a:xfrm rot="5400000">
            <a:off x="4267200" y="3429000"/>
            <a:ext cx="6858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bwMode="hidden">
          <a:xfrm>
            <a:off x="0" y="1"/>
            <a:ext cx="7696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Vertical Text Placeholder 2"/>
          <p:cNvSpPr>
            <a:spLocks noGrp="1"/>
          </p:cNvSpPr>
          <p:nvPr>
            <p:ph type="body" orient="vert" idx="1"/>
          </p:nvPr>
        </p:nvSpPr>
        <p:spPr>
          <a:xfrm>
            <a:off x="457200" y="914401"/>
            <a:ext cx="6629400" cy="5029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ABA8E1-058D-4133-9EBC-1EDF97C542EE}" type="datetimeFigureOut">
              <a:rPr lang="en-US" smtClean="0"/>
              <a:t>4/11/2013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FEC6F5-AD8A-4BCE-926D-372DDF1CBC77}" type="slidenum">
              <a:rPr lang="en-US" smtClean="0"/>
              <a:t>‹#›</a:t>
            </a:fld>
            <a:endParaRPr lang="en-US" dirty="0"/>
          </a:p>
        </p:txBody>
      </p:sp>
      <p:sp>
        <p:nvSpPr>
          <p:cNvPr id="2" name="Vertical Title 1"/>
          <p:cNvSpPr>
            <a:spLocks noGrp="1"/>
          </p:cNvSpPr>
          <p:nvPr>
            <p:ph type="title" orient="vert"/>
          </p:nvPr>
        </p:nvSpPr>
        <p:spPr>
          <a:xfrm>
            <a:off x="7239000" y="914401"/>
            <a:ext cx="926980" cy="5029200"/>
          </a:xfrm>
        </p:spPr>
        <p:txBody>
          <a:bodyPr vert="eaVert"/>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1" name="Content Placeholder 30"/>
          <p:cNvSpPr>
            <a:spLocks noGrp="1"/>
          </p:cNvSpPr>
          <p:nvPr>
            <p:ph sz="quarter" idx="13"/>
          </p:nvPr>
        </p:nvSpPr>
        <p:spPr>
          <a:xfrm>
            <a:off x="457200" y="2020824"/>
            <a:ext cx="8229600" cy="40751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itle 8"/>
          <p:cNvSpPr>
            <a:spLocks noGrp="1"/>
          </p:cNvSpPr>
          <p:nvPr>
            <p:ph type="title"/>
          </p:nvPr>
        </p:nvSpPr>
        <p:spPr/>
        <p:txBody>
          <a:bodyPr/>
          <a:lstStyle/>
          <a:p>
            <a:r>
              <a:rPr lang="en-US" smtClean="0"/>
              <a:t>Click to edit Master title style</a:t>
            </a:r>
            <a:endParaRPr lang="en-US"/>
          </a:p>
        </p:txBody>
      </p:sp>
      <p:sp>
        <p:nvSpPr>
          <p:cNvPr id="11" name="Date Placeholder 10"/>
          <p:cNvSpPr>
            <a:spLocks noGrp="1"/>
          </p:cNvSpPr>
          <p:nvPr>
            <p:ph type="dt" sz="half" idx="14"/>
          </p:nvPr>
        </p:nvSpPr>
        <p:spPr/>
        <p:txBody>
          <a:bodyPr/>
          <a:lstStyle/>
          <a:p>
            <a:fld id="{92ABA8E1-058D-4133-9EBC-1EDF97C542EE}" type="datetimeFigureOut">
              <a:rPr lang="en-US" smtClean="0"/>
              <a:t>4/11/2013</a:t>
            </a:fld>
            <a:endParaRPr lang="en-US" dirty="0"/>
          </a:p>
        </p:txBody>
      </p:sp>
      <p:sp>
        <p:nvSpPr>
          <p:cNvPr id="12" name="Slide Number Placeholder 11"/>
          <p:cNvSpPr>
            <a:spLocks noGrp="1"/>
          </p:cNvSpPr>
          <p:nvPr>
            <p:ph type="sldNum" sz="quarter" idx="15"/>
          </p:nvPr>
        </p:nvSpPr>
        <p:spPr/>
        <p:txBody>
          <a:bodyPr/>
          <a:lstStyle/>
          <a:p>
            <a:fld id="{80FEC6F5-AD8A-4BCE-926D-372DDF1CBC77}" type="slidenum">
              <a:rPr lang="en-US" smtClean="0"/>
              <a:t>‹#›</a:t>
            </a:fld>
            <a:endParaRPr lang="en-US" dirty="0"/>
          </a:p>
        </p:txBody>
      </p:sp>
      <p:sp>
        <p:nvSpPr>
          <p:cNvPr id="13" name="Footer Placeholder 12"/>
          <p:cNvSpPr>
            <a:spLocks noGrp="1"/>
          </p:cNvSpPr>
          <p:nvPr>
            <p:ph type="ftr" sz="quarter" idx="16"/>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8" name="Rectangle 7"/>
          <p:cNvSpPr/>
          <p:nvPr/>
        </p:nvSpPr>
        <p:spPr>
          <a:xfrm>
            <a:off x="0" y="3922776"/>
            <a:ext cx="9144000" cy="2935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p:cNvCxnSpPr/>
          <p:nvPr/>
        </p:nvCxnSpPr>
        <p:spPr>
          <a:xfrm>
            <a:off x="0" y="3921760"/>
            <a:ext cx="9144000" cy="1588"/>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514600" y="3368040"/>
            <a:ext cx="4114800" cy="112776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pPr algn="ctr" defTabSz="914400" rtl="0" eaLnBrk="1" latinLnBrk="0" hangingPunct="1">
              <a:spcBef>
                <a:spcPts val="400"/>
              </a:spcBef>
              <a:buNone/>
            </a:pPr>
            <a:endParaRPr lang="en-US" sz="1800" b="1" kern="1200" cap="all" spc="0" baseline="0" dirty="0" smtClean="0">
              <a:solidFill>
                <a:schemeClr val="bg1"/>
              </a:solidFill>
              <a:latin typeface="+mj-lt"/>
              <a:ea typeface="+mj-ea"/>
              <a:cs typeface="Tunga" pitchFamily="2"/>
            </a:endParaRPr>
          </a:p>
        </p:txBody>
      </p:sp>
      <p:sp>
        <p:nvSpPr>
          <p:cNvPr id="9" name="Title Placeholder 1"/>
          <p:cNvSpPr>
            <a:spLocks noGrp="1"/>
          </p:cNvSpPr>
          <p:nvPr>
            <p:ph type="title"/>
          </p:nvPr>
        </p:nvSpPr>
        <p:spPr bwMode="black">
          <a:xfrm>
            <a:off x="2529052" y="3367246"/>
            <a:ext cx="4085897" cy="706821"/>
          </a:xfrm>
          <a:prstGeom prst="rect">
            <a:avLst/>
          </a:prstGeom>
          <a:noFill/>
          <a:ln w="98425" cmpd="thinThick">
            <a:noFill/>
            <a:miter lim="800000"/>
          </a:ln>
        </p:spPr>
        <p:txBody>
          <a:bodyPr vert="horz" lIns="91440" tIns="45720" rIns="91440" bIns="0" rtlCol="0" anchor="b" anchorCtr="0">
            <a:normAutofit/>
          </a:bodyPr>
          <a:lstStyle>
            <a:lvl1pPr>
              <a:defRPr kumimoji="0" lang="en-US" sz="1800" b="1" i="0" u="none" strike="noStrike" kern="1200" cap="all" spc="0" normalizeH="0" baseline="0" noProof="0" dirty="0" smtClean="0">
                <a:ln>
                  <a:noFill/>
                </a:ln>
                <a:solidFill>
                  <a:schemeClr val="bg1"/>
                </a:solidFill>
                <a:effectLst/>
                <a:uLnTx/>
                <a:uFillTx/>
                <a:latin typeface="+mj-lt"/>
                <a:ea typeface="+mj-ea"/>
                <a:cs typeface="Tunga" pitchFamily="2"/>
              </a:defRPr>
            </a:lvl1pPr>
          </a:lstStyle>
          <a:p>
            <a:r>
              <a:rPr lang="en-US" smtClean="0"/>
              <a:t>Click to edit Master title style</a:t>
            </a:r>
            <a:endParaRPr lang="en-US" dirty="0"/>
          </a:p>
        </p:txBody>
      </p:sp>
      <p:sp>
        <p:nvSpPr>
          <p:cNvPr id="10" name="Subtitle 2"/>
          <p:cNvSpPr>
            <a:spLocks noGrp="1"/>
          </p:cNvSpPr>
          <p:nvPr>
            <p:ph type="subTitle" idx="1"/>
          </p:nvPr>
        </p:nvSpPr>
        <p:spPr bwMode="black">
          <a:xfrm>
            <a:off x="2518542" y="4084577"/>
            <a:ext cx="4106917" cy="397094"/>
          </a:xfrm>
        </p:spPr>
        <p:txBody>
          <a:bodyPr tIns="0" anchor="t" anchorCtr="0">
            <a:normAutofit/>
          </a:bodyPr>
          <a:lstStyle>
            <a:lvl1pPr marL="0" indent="0" algn="ctr">
              <a:buNone/>
              <a:defRPr kumimoji="0" lang="en-US" sz="1600" b="0" i="0" u="none" strike="noStrike" kern="1200" cap="none" spc="0" normalizeH="0" baseline="0" noProof="0" dirty="0">
                <a:ln>
                  <a:noFill/>
                </a:ln>
                <a:solidFill>
                  <a:schemeClr val="bg1"/>
                </a:solidFill>
                <a:effectLst/>
                <a:uLnTx/>
                <a:uFillTx/>
                <a:latin typeface="+mn-lt"/>
                <a:ea typeface="+mn-ea"/>
                <a:cs typeface="Tahom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3" name="Date Placeholder 12"/>
          <p:cNvSpPr>
            <a:spLocks noGrp="1"/>
          </p:cNvSpPr>
          <p:nvPr>
            <p:ph type="dt" sz="half" idx="10"/>
          </p:nvPr>
        </p:nvSpPr>
        <p:spPr/>
        <p:txBody>
          <a:bodyPr/>
          <a:lstStyle/>
          <a:p>
            <a:fld id="{92ABA8E1-058D-4133-9EBC-1EDF97C542EE}" type="datetimeFigureOut">
              <a:rPr lang="en-US" smtClean="0"/>
              <a:t>4/11/2013</a:t>
            </a:fld>
            <a:endParaRPr lang="en-US" dirty="0"/>
          </a:p>
        </p:txBody>
      </p:sp>
      <p:sp>
        <p:nvSpPr>
          <p:cNvPr id="14" name="Slide Number Placeholder 13"/>
          <p:cNvSpPr>
            <a:spLocks noGrp="1"/>
          </p:cNvSpPr>
          <p:nvPr>
            <p:ph type="sldNum" sz="quarter" idx="11"/>
          </p:nvPr>
        </p:nvSpPr>
        <p:spPr/>
        <p:txBody>
          <a:bodyPr/>
          <a:lstStyle/>
          <a:p>
            <a:fld id="{80FEC6F5-AD8A-4BCE-926D-372DDF1CBC77}" type="slidenum">
              <a:rPr lang="en-US" smtClean="0"/>
              <a:t>‹#›</a:t>
            </a:fld>
            <a:endParaRPr lang="en-US" dirty="0"/>
          </a:p>
        </p:txBody>
      </p:sp>
      <p:sp>
        <p:nvSpPr>
          <p:cNvPr id="15" name="Footer Placeholder 14"/>
          <p:cNvSpPr>
            <a:spLocks noGrp="1"/>
          </p:cNvSpPr>
          <p:nvPr>
            <p:ph type="ftr" sz="quarter" idx="12"/>
          </p:nvPr>
        </p:nvSpPr>
        <p:spPr/>
        <p:txBody>
          <a:bodyPr/>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Content Placeholder 30"/>
          <p:cNvSpPr>
            <a:spLocks noGrp="1"/>
          </p:cNvSpPr>
          <p:nvPr>
            <p:ph sz="quarter" idx="13"/>
          </p:nvPr>
        </p:nvSpPr>
        <p:spPr>
          <a:xfrm>
            <a:off x="457201"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30"/>
          <p:cNvSpPr>
            <a:spLocks noGrp="1"/>
          </p:cNvSpPr>
          <p:nvPr>
            <p:ph sz="quarter" idx="14"/>
          </p:nvPr>
        </p:nvSpPr>
        <p:spPr>
          <a:xfrm>
            <a:off x="4663440" y="2020824"/>
            <a:ext cx="4023360" cy="40050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Date Placeholder 8"/>
          <p:cNvSpPr>
            <a:spLocks noGrp="1"/>
          </p:cNvSpPr>
          <p:nvPr>
            <p:ph type="dt" sz="half" idx="15"/>
          </p:nvPr>
        </p:nvSpPr>
        <p:spPr/>
        <p:txBody>
          <a:bodyPr/>
          <a:lstStyle/>
          <a:p>
            <a:fld id="{92ABA8E1-058D-4133-9EBC-1EDF97C542EE}" type="datetimeFigureOut">
              <a:rPr lang="en-US" smtClean="0"/>
              <a:t>4/11/2013</a:t>
            </a:fld>
            <a:endParaRPr lang="en-US" dirty="0"/>
          </a:p>
        </p:txBody>
      </p:sp>
      <p:sp>
        <p:nvSpPr>
          <p:cNvPr id="12" name="Slide Number Placeholder 11"/>
          <p:cNvSpPr>
            <a:spLocks noGrp="1"/>
          </p:cNvSpPr>
          <p:nvPr>
            <p:ph type="sldNum" sz="quarter" idx="16"/>
          </p:nvPr>
        </p:nvSpPr>
        <p:spPr/>
        <p:txBody>
          <a:bodyPr/>
          <a:lstStyle/>
          <a:p>
            <a:fld id="{80FEC6F5-AD8A-4BCE-926D-372DDF1CBC77}" type="slidenum">
              <a:rPr lang="en-US" smtClean="0"/>
              <a:t>‹#›</a:t>
            </a:fld>
            <a:endParaRPr lang="en-US" dirty="0"/>
          </a:p>
        </p:txBody>
      </p:sp>
      <p:sp>
        <p:nvSpPr>
          <p:cNvPr id="13" name="Footer Placeholder 12"/>
          <p:cNvSpPr>
            <a:spLocks noGrp="1"/>
          </p:cNvSpPr>
          <p:nvPr>
            <p:ph type="ftr" sz="quarter" idx="17"/>
          </p:nvPr>
        </p:nvSpPr>
        <p:spPr/>
        <p:txBody>
          <a:bodyPr/>
          <a:lstStyle/>
          <a:p>
            <a:endParaRPr lang="en-US" dirty="0"/>
          </a:p>
        </p:txBody>
      </p:sp>
      <p:sp>
        <p:nvSpPr>
          <p:cNvPr id="16" name="Title 1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3" name="Content Placeholder 30"/>
          <p:cNvSpPr>
            <a:spLocks noGrp="1"/>
          </p:cNvSpPr>
          <p:nvPr>
            <p:ph sz="quarter" idx="13"/>
          </p:nvPr>
        </p:nvSpPr>
        <p:spPr>
          <a:xfrm>
            <a:off x="457201" y="2819400"/>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4" name="Content Placeholder 30"/>
          <p:cNvSpPr>
            <a:spLocks noGrp="1"/>
          </p:cNvSpPr>
          <p:nvPr>
            <p:ph sz="quarter" idx="14"/>
          </p:nvPr>
        </p:nvSpPr>
        <p:spPr>
          <a:xfrm>
            <a:off x="4663440" y="2816352"/>
            <a:ext cx="4023360" cy="320954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0" name="Text Placeholder 3"/>
          <p:cNvSpPr>
            <a:spLocks noGrp="1"/>
          </p:cNvSpPr>
          <p:nvPr>
            <p:ph type="body" sz="half" idx="2"/>
          </p:nvPr>
        </p:nvSpPr>
        <p:spPr>
          <a:xfrm>
            <a:off x="45720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kern="1200" cap="none" spc="200" baseline="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5"/>
          </p:nvPr>
        </p:nvSpPr>
        <p:spPr>
          <a:xfrm>
            <a:off x="4663440" y="2020824"/>
            <a:ext cx="4023360" cy="704088"/>
          </a:xfrm>
          <a:noFill/>
          <a:ln w="98425" cmpd="thinThick">
            <a:no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1" i="0" kern="1200" cap="none" spc="200" baseline="0" dirty="0" smtClean="0">
                <a:solidFill>
                  <a:schemeClr val="tx1"/>
                </a:solidFill>
                <a:latin typeface="+mj-lt"/>
                <a:ea typeface="+mj-ea"/>
                <a:cs typeface="Tunga" pitchFamily="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lnSpc>
                <a:spcPct val="110000"/>
              </a:lnSpc>
              <a:spcBef>
                <a:spcPts val="400"/>
              </a:spcBef>
              <a:spcAft>
                <a:spcPts val="0"/>
              </a:spcAft>
              <a:buClr>
                <a:schemeClr val="accent1"/>
              </a:buClr>
              <a:buFontTx/>
              <a:buNone/>
            </a:pPr>
            <a:r>
              <a:rPr lang="en-US" smtClean="0"/>
              <a:t>Click to edit Master text styles</a:t>
            </a:r>
          </a:p>
        </p:txBody>
      </p:sp>
      <p:sp>
        <p:nvSpPr>
          <p:cNvPr id="11" name="Date Placeholder 10"/>
          <p:cNvSpPr>
            <a:spLocks noGrp="1"/>
          </p:cNvSpPr>
          <p:nvPr>
            <p:ph type="dt" sz="half" idx="16"/>
          </p:nvPr>
        </p:nvSpPr>
        <p:spPr/>
        <p:txBody>
          <a:bodyPr/>
          <a:lstStyle/>
          <a:p>
            <a:fld id="{92ABA8E1-058D-4133-9EBC-1EDF97C542EE}" type="datetimeFigureOut">
              <a:rPr lang="en-US" smtClean="0"/>
              <a:t>4/11/2013</a:t>
            </a:fld>
            <a:endParaRPr lang="en-US" dirty="0"/>
          </a:p>
        </p:txBody>
      </p:sp>
      <p:sp>
        <p:nvSpPr>
          <p:cNvPr id="12" name="Slide Number Placeholder 11"/>
          <p:cNvSpPr>
            <a:spLocks noGrp="1"/>
          </p:cNvSpPr>
          <p:nvPr>
            <p:ph type="sldNum" sz="quarter" idx="17"/>
          </p:nvPr>
        </p:nvSpPr>
        <p:spPr/>
        <p:txBody>
          <a:bodyPr/>
          <a:lstStyle/>
          <a:p>
            <a:fld id="{80FEC6F5-AD8A-4BCE-926D-372DDF1CBC77}" type="slidenum">
              <a:rPr lang="en-US" smtClean="0"/>
              <a:t>‹#›</a:t>
            </a:fld>
            <a:endParaRPr lang="en-US" dirty="0"/>
          </a:p>
        </p:txBody>
      </p:sp>
      <p:sp>
        <p:nvSpPr>
          <p:cNvPr id="13" name="Footer Placeholder 12"/>
          <p:cNvSpPr>
            <a:spLocks noGrp="1"/>
          </p:cNvSpPr>
          <p:nvPr>
            <p:ph type="ftr" sz="quarter" idx="18"/>
          </p:nvPr>
        </p:nvSpPr>
        <p:spPr/>
        <p:txBody>
          <a:bodyPr/>
          <a:lstStyle/>
          <a:p>
            <a:endParaRPr lang="en-US" dirty="0"/>
          </a:p>
        </p:txBody>
      </p:sp>
      <p:sp>
        <p:nvSpPr>
          <p:cNvPr id="18" name="Title 1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smtClean="0"/>
              <a:t>Click to edit Master title style</a:t>
            </a:r>
            <a:endParaRPr lang="en-US"/>
          </a:p>
        </p:txBody>
      </p:sp>
      <p:sp>
        <p:nvSpPr>
          <p:cNvPr id="15" name="Date Placeholder 14"/>
          <p:cNvSpPr>
            <a:spLocks noGrp="1"/>
          </p:cNvSpPr>
          <p:nvPr>
            <p:ph type="dt" sz="half" idx="10"/>
          </p:nvPr>
        </p:nvSpPr>
        <p:spPr/>
        <p:txBody>
          <a:bodyPr/>
          <a:lstStyle/>
          <a:p>
            <a:fld id="{92ABA8E1-058D-4133-9EBC-1EDF97C542EE}" type="datetimeFigureOut">
              <a:rPr lang="en-US" smtClean="0"/>
              <a:t>4/11/2013</a:t>
            </a:fld>
            <a:endParaRPr lang="en-US" dirty="0"/>
          </a:p>
        </p:txBody>
      </p:sp>
      <p:sp>
        <p:nvSpPr>
          <p:cNvPr id="16" name="Slide Number Placeholder 15"/>
          <p:cNvSpPr>
            <a:spLocks noGrp="1"/>
          </p:cNvSpPr>
          <p:nvPr>
            <p:ph type="sldNum" sz="quarter" idx="11"/>
          </p:nvPr>
        </p:nvSpPr>
        <p:spPr/>
        <p:txBody>
          <a:bodyPr/>
          <a:lstStyle/>
          <a:p>
            <a:fld id="{80FEC6F5-AD8A-4BCE-926D-372DDF1CBC77}" type="slidenum">
              <a:rPr lang="en-US" smtClean="0"/>
              <a:t>‹#›</a:t>
            </a:fld>
            <a:endParaRPr lang="en-US" dirty="0"/>
          </a:p>
        </p:txBody>
      </p:sp>
      <p:sp>
        <p:nvSpPr>
          <p:cNvPr id="17" name="Footer Placeholder 16"/>
          <p:cNvSpPr>
            <a:spLocks noGrp="1"/>
          </p:cNvSpPr>
          <p:nvPr>
            <p:ph type="ftr" sz="quarter" idx="12"/>
          </p:nvPr>
        </p:nvSpPr>
        <p:spPr/>
        <p:txBody>
          <a:bodyPr/>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92ABA8E1-058D-4133-9EBC-1EDF97C542EE}" type="datetimeFigureOut">
              <a:rPr lang="en-US" smtClean="0"/>
              <a:t>4/11/2013</a:t>
            </a:fld>
            <a:endParaRPr lang="en-US" dirty="0"/>
          </a:p>
        </p:txBody>
      </p:sp>
      <p:sp>
        <p:nvSpPr>
          <p:cNvPr id="8" name="Slide Number Placeholder 7"/>
          <p:cNvSpPr>
            <a:spLocks noGrp="1"/>
          </p:cNvSpPr>
          <p:nvPr>
            <p:ph type="sldNum" sz="quarter" idx="11"/>
          </p:nvPr>
        </p:nvSpPr>
        <p:spPr/>
        <p:txBody>
          <a:bodyPr/>
          <a:lstStyle/>
          <a:p>
            <a:fld id="{80FEC6F5-AD8A-4BCE-926D-372DDF1CBC77}" type="slidenum">
              <a:rPr lang="en-US" smtClean="0"/>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4" name="Content Placeholder 30"/>
          <p:cNvSpPr>
            <a:spLocks noGrp="1"/>
          </p:cNvSpPr>
          <p:nvPr>
            <p:ph sz="quarter" idx="14"/>
          </p:nvPr>
        </p:nvSpPr>
        <p:spPr>
          <a:xfrm>
            <a:off x="1485900" y="1914525"/>
            <a:ext cx="6172200" cy="351091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3"/>
          <p:cNvSpPr>
            <a:spLocks noGrp="1"/>
          </p:cNvSpPr>
          <p:nvPr>
            <p:ph type="body" sz="half" idx="2"/>
          </p:nvPr>
        </p:nvSpPr>
        <p:spPr>
          <a:xfrm>
            <a:off x="1737360" y="5513832"/>
            <a:ext cx="5669280" cy="548640"/>
          </a:xfrm>
        </p:spPr>
        <p:txBody>
          <a:bodyPr vert="horz" lIns="91440" tIns="0" rIns="91440" bIns="45720" rtlCol="0" anchor="ctr">
            <a:normAutofit/>
          </a:bodyPr>
          <a:lstStyle>
            <a:lvl1pPr marL="0" indent="0" algn="ctr" defTabSz="914400" rtl="0" eaLnBrk="1" latinLnBrk="0" hangingPunct="1">
              <a:lnSpc>
                <a:spcPct val="100000"/>
              </a:lnSpc>
              <a:spcBef>
                <a:spcPts val="0"/>
              </a:spcBef>
              <a:buClr>
                <a:schemeClr val="accent1"/>
              </a:buClr>
              <a:buFont typeface="Arial" pitchFamily="34" charset="0"/>
              <a:buNone/>
              <a:defRPr lang="en-US" sz="1400" b="0" i="0" kern="1200" cap="none" spc="0" baseline="0" smtClean="0">
                <a:solidFill>
                  <a:schemeClr val="tx1"/>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6" name="Date Placeholder 15"/>
          <p:cNvSpPr>
            <a:spLocks noGrp="1"/>
          </p:cNvSpPr>
          <p:nvPr>
            <p:ph type="dt" sz="half" idx="15"/>
          </p:nvPr>
        </p:nvSpPr>
        <p:spPr/>
        <p:txBody>
          <a:bodyPr/>
          <a:lstStyle/>
          <a:p>
            <a:fld id="{92ABA8E1-058D-4133-9EBC-1EDF97C542EE}" type="datetimeFigureOut">
              <a:rPr lang="en-US" smtClean="0"/>
              <a:t>4/11/2013</a:t>
            </a:fld>
            <a:endParaRPr lang="en-US" dirty="0"/>
          </a:p>
        </p:txBody>
      </p:sp>
      <p:sp>
        <p:nvSpPr>
          <p:cNvPr id="19" name="Slide Number Placeholder 18"/>
          <p:cNvSpPr>
            <a:spLocks noGrp="1"/>
          </p:cNvSpPr>
          <p:nvPr>
            <p:ph type="sldNum" sz="quarter" idx="16"/>
          </p:nvPr>
        </p:nvSpPr>
        <p:spPr/>
        <p:txBody>
          <a:bodyPr/>
          <a:lstStyle/>
          <a:p>
            <a:fld id="{80FEC6F5-AD8A-4BCE-926D-372DDF1CBC77}" type="slidenum">
              <a:rPr lang="en-US" smtClean="0"/>
              <a:t>‹#›</a:t>
            </a:fld>
            <a:endParaRPr lang="en-US" dirty="0"/>
          </a:p>
        </p:txBody>
      </p:sp>
      <p:sp>
        <p:nvSpPr>
          <p:cNvPr id="23" name="Footer Placeholder 22"/>
          <p:cNvSpPr>
            <a:spLocks noGrp="1"/>
          </p:cNvSpPr>
          <p:nvPr>
            <p:ph type="ftr" sz="quarter" idx="17"/>
          </p:nvPr>
        </p:nvSpPr>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1852209" y="2026918"/>
            <a:ext cx="5439582" cy="3263750"/>
          </a:xfrm>
          <a:solidFill>
            <a:schemeClr val="tx1"/>
          </a:solidFill>
          <a:ln w="69850" cmpd="dbl">
            <a:solidFill>
              <a:schemeClr val="tx1"/>
            </a:solidFill>
            <a:miter lim="800000"/>
          </a:ln>
        </p:spPr>
        <p:txBody>
          <a:bodyPr vert="horz" lIns="91440" tIns="45720" rIns="91440" bIns="45720" rtlCol="0" anchor="ctr" anchorCtr="0">
            <a:normAutofit/>
          </a:bodyPr>
          <a:lstStyle>
            <a:lvl1pPr marL="0" indent="0" algn="ctr" defTabSz="914400" rtl="0" eaLnBrk="1" latinLnBrk="0" hangingPunct="1">
              <a:spcBef>
                <a:spcPts val="400"/>
              </a:spcBef>
              <a:buNone/>
              <a:defRPr lang="en-US" sz="1800" b="0" kern="1200" cap="none" spc="0" baseline="0" dirty="0">
                <a:solidFill>
                  <a:schemeClr val="bg1"/>
                </a:solidFill>
                <a:latin typeface="+mj-lt"/>
                <a:ea typeface="+mj-ea"/>
                <a:cs typeface="Tunga" pitchFamily="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25" name="Text Placeholder 24"/>
          <p:cNvSpPr>
            <a:spLocks noGrp="1"/>
          </p:cNvSpPr>
          <p:nvPr>
            <p:ph type="body" sz="quarter" idx="13"/>
          </p:nvPr>
        </p:nvSpPr>
        <p:spPr>
          <a:xfrm>
            <a:off x="1737360" y="5516880"/>
            <a:ext cx="5669280" cy="548640"/>
          </a:xfrm>
        </p:spPr>
        <p:txBody>
          <a:bodyPr vert="horz" lIns="91440" tIns="0" rIns="91440" bIns="0" rtlCol="0" anchor="ctr" anchorCtr="0">
            <a:normAutofit/>
          </a:bodyPr>
          <a:lstStyle>
            <a:lvl1pPr marL="0" indent="0">
              <a:spcBef>
                <a:spcPts val="0"/>
              </a:spcBef>
              <a:buNone/>
              <a:defRPr lang="en-US" sz="1400" b="0" i="0" kern="1200" cap="none" spc="30" baseline="0" smtClean="0">
                <a:solidFill>
                  <a:schemeClr val="tx2"/>
                </a:solidFill>
                <a:latin typeface="+mn-lt"/>
                <a:ea typeface="+mn-ea"/>
                <a:cs typeface="Tahoma" pitchFamily="34" charset="0"/>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marL="0" lvl="0" indent="0" algn="ctr" defTabSz="914400" rtl="0" eaLnBrk="1" latinLnBrk="0" hangingPunct="1">
              <a:spcBef>
                <a:spcPts val="600"/>
              </a:spcBef>
              <a:spcAft>
                <a:spcPts val="0"/>
              </a:spcAft>
              <a:buClr>
                <a:schemeClr val="accent1"/>
              </a:buClr>
              <a:buFont typeface="Arial" pitchFamily="34" charset="0"/>
              <a:buNone/>
            </a:pPr>
            <a:r>
              <a:rPr lang="en-US" smtClean="0"/>
              <a:t>Click to edit Master text styles</a:t>
            </a:r>
          </a:p>
        </p:txBody>
      </p:sp>
      <p:sp>
        <p:nvSpPr>
          <p:cNvPr id="12" name="Title 11"/>
          <p:cNvSpPr>
            <a:spLocks noGrp="1"/>
          </p:cNvSpPr>
          <p:nvPr>
            <p:ph type="title"/>
          </p:nvPr>
        </p:nvSpPr>
        <p:spPr>
          <a:xfrm>
            <a:off x="2514600" y="975360"/>
            <a:ext cx="4114800" cy="701040"/>
          </a:xfrm>
        </p:spPr>
        <p:txBody>
          <a:bodyPr/>
          <a:lstStyle/>
          <a:p>
            <a:r>
              <a:rPr lang="en-US" smtClean="0"/>
              <a:t>Click to edit Master title style</a:t>
            </a:r>
            <a:endParaRPr lang="en-US"/>
          </a:p>
        </p:txBody>
      </p:sp>
      <p:sp>
        <p:nvSpPr>
          <p:cNvPr id="13" name="Date Placeholder 12"/>
          <p:cNvSpPr>
            <a:spLocks noGrp="1"/>
          </p:cNvSpPr>
          <p:nvPr>
            <p:ph type="dt" sz="half" idx="14"/>
          </p:nvPr>
        </p:nvSpPr>
        <p:spPr>
          <a:xfrm>
            <a:off x="2981325" y="273180"/>
            <a:ext cx="3181350" cy="292100"/>
          </a:xfrm>
        </p:spPr>
        <p:txBody>
          <a:bodyPr/>
          <a:lstStyle/>
          <a:p>
            <a:fld id="{92ABA8E1-058D-4133-9EBC-1EDF97C542EE}" type="datetimeFigureOut">
              <a:rPr lang="en-US" smtClean="0"/>
              <a:t>4/11/2013</a:t>
            </a:fld>
            <a:endParaRPr lang="en-US" dirty="0"/>
          </a:p>
        </p:txBody>
      </p:sp>
      <p:sp>
        <p:nvSpPr>
          <p:cNvPr id="14" name="Slide Number Placeholder 13"/>
          <p:cNvSpPr>
            <a:spLocks noGrp="1"/>
          </p:cNvSpPr>
          <p:nvPr>
            <p:ph type="sldNum" sz="quarter" idx="15"/>
          </p:nvPr>
        </p:nvSpPr>
        <p:spPr>
          <a:xfrm>
            <a:off x="4038600" y="6172200"/>
            <a:ext cx="1066800" cy="304800"/>
          </a:xfrm>
        </p:spPr>
        <p:txBody>
          <a:bodyPr/>
          <a:lstStyle/>
          <a:p>
            <a:fld id="{80FEC6F5-AD8A-4BCE-926D-372DDF1CBC77}" type="slidenum">
              <a:rPr lang="en-US" smtClean="0"/>
              <a:t>‹#›</a:t>
            </a:fld>
            <a:endParaRPr lang="en-US" dirty="0"/>
          </a:p>
        </p:txBody>
      </p:sp>
      <p:sp>
        <p:nvSpPr>
          <p:cNvPr id="15" name="Footer Placeholder 14"/>
          <p:cNvSpPr>
            <a:spLocks noGrp="1"/>
          </p:cNvSpPr>
          <p:nvPr>
            <p:ph type="ftr" sz="quarter" idx="16"/>
          </p:nvPr>
        </p:nvSpPr>
        <p:spPr>
          <a:xfrm>
            <a:off x="1447800" y="6486525"/>
            <a:ext cx="6248400" cy="292100"/>
          </a:xfrm>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8" name="Rectangle 7"/>
          <p:cNvSpPr/>
          <p:nvPr/>
        </p:nvSpPr>
        <p:spPr bwMode="hidden">
          <a:xfrm>
            <a:off x="0" y="1335973"/>
            <a:ext cx="9144000" cy="5522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p:nvPr>
        </p:nvSpPr>
        <p:spPr>
          <a:xfrm>
            <a:off x="457200" y="2019301"/>
            <a:ext cx="8229600" cy="411734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981325" y="273180"/>
            <a:ext cx="3181350" cy="292100"/>
          </a:xfrm>
          <a:prstGeom prst="rect">
            <a:avLst/>
          </a:prstGeom>
        </p:spPr>
        <p:txBody>
          <a:bodyPr vert="horz" lIns="91440" tIns="45720" rIns="91440" bIns="45720" rtlCol="0" anchor="ctr">
            <a:noAutofit/>
          </a:bodyPr>
          <a:lstStyle>
            <a:lvl1pPr algn="ctr">
              <a:defRPr sz="1200" b="0" cap="all" spc="300" baseline="0">
                <a:solidFill>
                  <a:schemeClr val="tx1"/>
                </a:solidFill>
              </a:defRPr>
            </a:lvl1pPr>
          </a:lstStyle>
          <a:p>
            <a:fld id="{92ABA8E1-058D-4133-9EBC-1EDF97C542EE}" type="datetimeFigureOut">
              <a:rPr lang="en-US" smtClean="0"/>
              <a:t>4/11/2013</a:t>
            </a:fld>
            <a:endParaRPr lang="en-US" dirty="0"/>
          </a:p>
        </p:txBody>
      </p:sp>
      <p:sp>
        <p:nvSpPr>
          <p:cNvPr id="5" name="Footer Placeholder 4"/>
          <p:cNvSpPr>
            <a:spLocks noGrp="1"/>
          </p:cNvSpPr>
          <p:nvPr>
            <p:ph type="ftr" sz="quarter" idx="3"/>
          </p:nvPr>
        </p:nvSpPr>
        <p:spPr>
          <a:xfrm>
            <a:off x="1447800" y="6486525"/>
            <a:ext cx="6248400" cy="292100"/>
          </a:xfrm>
          <a:prstGeom prst="rect">
            <a:avLst/>
          </a:prstGeom>
        </p:spPr>
        <p:txBody>
          <a:bodyPr vert="horz" lIns="91440" tIns="45720" rIns="91440" bIns="45720" rtlCol="0" anchor="ctr">
            <a:normAutofit/>
          </a:bodyPr>
          <a:lstStyle>
            <a:lvl1pPr algn="ctr">
              <a:defRPr sz="1100" b="0" cap="all" spc="300" baseline="0">
                <a:solidFill>
                  <a:schemeClr val="tx1"/>
                </a:solidFill>
              </a:defRPr>
            </a:lvl1pPr>
          </a:lstStyle>
          <a:p>
            <a:endParaRPr lang="en-US" dirty="0"/>
          </a:p>
        </p:txBody>
      </p:sp>
      <p:sp>
        <p:nvSpPr>
          <p:cNvPr id="6" name="Slide Number Placeholder 5"/>
          <p:cNvSpPr>
            <a:spLocks noGrp="1"/>
          </p:cNvSpPr>
          <p:nvPr>
            <p:ph type="sldNum" sz="quarter" idx="4"/>
          </p:nvPr>
        </p:nvSpPr>
        <p:spPr>
          <a:xfrm>
            <a:off x="4038600" y="6172200"/>
            <a:ext cx="1066800" cy="304800"/>
          </a:xfrm>
          <a:prstGeom prst="rect">
            <a:avLst/>
          </a:prstGeom>
          <a:ln>
            <a:noFill/>
          </a:ln>
        </p:spPr>
        <p:txBody>
          <a:bodyPr vert="horz" lIns="0" tIns="0" rIns="0" bIns="0" rtlCol="0" anchor="ctr">
            <a:normAutofit/>
          </a:bodyPr>
          <a:lstStyle>
            <a:lvl1pPr algn="ctr">
              <a:defRPr sz="1200" b="1">
                <a:solidFill>
                  <a:schemeClr val="tx1"/>
                </a:solidFill>
              </a:defRPr>
            </a:lvl1pPr>
          </a:lstStyle>
          <a:p>
            <a:fld id="{80FEC6F5-AD8A-4BCE-926D-372DDF1CBC77}" type="slidenum">
              <a:rPr lang="en-US" smtClean="0"/>
              <a:t>‹#›</a:t>
            </a:fld>
            <a:endParaRPr lang="en-US" dirty="0"/>
          </a:p>
        </p:txBody>
      </p:sp>
      <p:cxnSp>
        <p:nvCxnSpPr>
          <p:cNvPr id="10" name="Straight Connector 9"/>
          <p:cNvCxnSpPr/>
          <p:nvPr/>
        </p:nvCxnSpPr>
        <p:spPr>
          <a:xfrm>
            <a:off x="0" y="1331436"/>
            <a:ext cx="9144000" cy="1588"/>
          </a:xfrm>
          <a:prstGeom prst="line">
            <a:avLst/>
          </a:prstGeom>
          <a:ln w="12700">
            <a:solidFill>
              <a:schemeClr val="tx2">
                <a:lumMod val="75000"/>
              </a:schemeClr>
            </a:solidFill>
          </a:ln>
          <a:effectLst/>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2514600" y="975360"/>
            <a:ext cx="4114800" cy="701040"/>
          </a:xfrm>
          <a:prstGeom prst="rect">
            <a:avLst/>
          </a:prstGeom>
          <a:solidFill>
            <a:schemeClr val="tx1"/>
          </a:solidFill>
          <a:ln w="76200" cmpd="thinThick">
            <a:solidFill>
              <a:schemeClr val="tx1"/>
            </a:solidFill>
            <a:miter lim="800000"/>
          </a:ln>
        </p:spPr>
        <p:txBody>
          <a:bodyPr vert="horz" lIns="91440" tIns="45720" rIns="91440" bIns="45720" rtlCol="0" anchor="ctr" anchorCtr="0">
            <a:normAutofit/>
          </a:bodyPr>
          <a:lstStyle/>
          <a:p>
            <a:r>
              <a:rPr lang="en-US" smtClean="0"/>
              <a:t>Click to edit Master title style</a:t>
            </a:r>
            <a:endParaRPr lang="en-US" dirty="0"/>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ts val="400"/>
        </a:spcBef>
        <a:buNone/>
        <a:defRPr sz="1800" b="1" kern="1200" cap="all" spc="0" baseline="0">
          <a:solidFill>
            <a:schemeClr val="bg1">
              <a:lumMod val="75000"/>
              <a:lumOff val="25000"/>
            </a:schemeClr>
          </a:solidFill>
          <a:effectLst/>
          <a:latin typeface="+mj-lt"/>
          <a:ea typeface="+mj-ea"/>
          <a:cs typeface="Tunga" pitchFamily="2"/>
        </a:defRPr>
      </a:lvl1pPr>
    </p:titleStyle>
    <p:bodyStyle>
      <a:lvl1pPr marL="0" indent="0" algn="ctr" defTabSz="914400" rtl="0" eaLnBrk="1" latinLnBrk="0" hangingPunct="1">
        <a:lnSpc>
          <a:spcPct val="100000"/>
        </a:lnSpc>
        <a:spcBef>
          <a:spcPts val="600"/>
        </a:spcBef>
        <a:spcAft>
          <a:spcPts val="0"/>
        </a:spcAft>
        <a:buClr>
          <a:schemeClr val="accent1"/>
        </a:buClr>
        <a:buFontTx/>
        <a:buNone/>
        <a:defRPr sz="2000" b="0" i="0" kern="1200" cap="none" spc="30" baseline="0">
          <a:solidFill>
            <a:schemeClr val="tx1"/>
          </a:solidFill>
          <a:latin typeface="+mn-lt"/>
          <a:ea typeface="+mn-ea"/>
          <a:cs typeface="Tahoma" pitchFamily="34" charset="0"/>
        </a:defRPr>
      </a:lvl1pPr>
      <a:lvl2pPr marL="0" indent="0" algn="ctr" defTabSz="914400" rtl="0" eaLnBrk="1" latinLnBrk="0" hangingPunct="1">
        <a:lnSpc>
          <a:spcPct val="100000"/>
        </a:lnSpc>
        <a:spcBef>
          <a:spcPts val="1200"/>
        </a:spcBef>
        <a:buClr>
          <a:schemeClr val="accent1"/>
        </a:buClr>
        <a:buFontTx/>
        <a:buNone/>
        <a:defRPr sz="1800" kern="1200">
          <a:solidFill>
            <a:schemeClr val="tx2"/>
          </a:solidFill>
          <a:latin typeface="+mn-lt"/>
          <a:ea typeface="+mn-ea"/>
          <a:cs typeface="Tahoma" pitchFamily="34" charset="0"/>
        </a:defRPr>
      </a:lvl2pPr>
      <a:lvl3pPr marL="0" indent="0" algn="ctr" defTabSz="914400" rtl="0" eaLnBrk="1" latinLnBrk="0" hangingPunct="1">
        <a:lnSpc>
          <a:spcPct val="100000"/>
        </a:lnSpc>
        <a:spcBef>
          <a:spcPts val="1200"/>
        </a:spcBef>
        <a:buClr>
          <a:schemeClr val="accent1"/>
        </a:buClr>
        <a:buFontTx/>
        <a:buNone/>
        <a:defRPr sz="1600" kern="1200">
          <a:solidFill>
            <a:schemeClr val="tx1"/>
          </a:solidFill>
          <a:latin typeface="+mn-lt"/>
          <a:ea typeface="+mn-ea"/>
          <a:cs typeface="Tahoma" pitchFamily="34" charset="0"/>
        </a:defRPr>
      </a:lvl3pPr>
      <a:lvl4pPr marL="0" indent="0" algn="ctr" defTabSz="914400" rtl="0" eaLnBrk="1" latinLnBrk="0" hangingPunct="1">
        <a:lnSpc>
          <a:spcPct val="100000"/>
        </a:lnSpc>
        <a:spcBef>
          <a:spcPts val="1200"/>
        </a:spcBef>
        <a:buClr>
          <a:schemeClr val="accent1"/>
        </a:buClr>
        <a:buFontTx/>
        <a:buNone/>
        <a:defRPr sz="1400" kern="1200">
          <a:solidFill>
            <a:schemeClr val="tx2"/>
          </a:solidFill>
          <a:latin typeface="+mn-lt"/>
          <a:ea typeface="+mn-ea"/>
          <a:cs typeface="Tahoma" pitchFamily="34" charset="0"/>
        </a:defRPr>
      </a:lvl4pPr>
      <a:lvl5pPr marL="0" indent="0" algn="ctr" defTabSz="914400" rtl="0" eaLnBrk="1" latinLnBrk="0" hangingPunct="1">
        <a:lnSpc>
          <a:spcPct val="100000"/>
        </a:lnSpc>
        <a:spcBef>
          <a:spcPts val="1200"/>
        </a:spcBef>
        <a:buClr>
          <a:schemeClr val="accent1"/>
        </a:buClr>
        <a:buFontTx/>
        <a:buNone/>
        <a:defRPr sz="1400" kern="1200" baseline="0">
          <a:solidFill>
            <a:schemeClr val="tx1"/>
          </a:solidFill>
          <a:latin typeface="+mn-lt"/>
          <a:ea typeface="+mn-ea"/>
          <a:cs typeface="Tahoma" pitchFamily="34" charset="0"/>
        </a:defRPr>
      </a:lvl5pPr>
      <a:lvl6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6pPr>
      <a:lvl7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7pPr>
      <a:lvl8pPr marL="0" indent="0" algn="ctr" defTabSz="914400" rtl="0" eaLnBrk="1" latinLnBrk="0" hangingPunct="1">
        <a:lnSpc>
          <a:spcPct val="100000"/>
        </a:lnSpc>
        <a:spcBef>
          <a:spcPts val="1200"/>
        </a:spcBef>
        <a:buFont typeface="Arial" pitchFamily="34" charset="0"/>
        <a:buNone/>
        <a:defRPr sz="1400" kern="1200">
          <a:solidFill>
            <a:schemeClr val="tx2"/>
          </a:solidFill>
          <a:latin typeface="+mn-lt"/>
          <a:ea typeface="+mn-ea"/>
          <a:cs typeface="+mn-cs"/>
        </a:defRPr>
      </a:lvl8pPr>
      <a:lvl9pPr marL="0" indent="0" algn="ctr" defTabSz="914400" rtl="0" eaLnBrk="1" latinLnBrk="0" hangingPunct="1">
        <a:lnSpc>
          <a:spcPct val="100000"/>
        </a:lnSpc>
        <a:spcBef>
          <a:spcPts val="1200"/>
        </a:spcBef>
        <a:buFont typeface="Arial" pitchFamily="34" charset="0"/>
        <a:buNone/>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667000" y="3657600"/>
            <a:ext cx="4013200" cy="428625"/>
          </a:xfrm>
        </p:spPr>
        <p:txBody>
          <a:bodyPr/>
          <a:lstStyle/>
          <a:p>
            <a:r>
              <a:rPr lang="en-US" sz="2000" b="1" dirty="0" smtClean="0">
                <a:solidFill>
                  <a:srgbClr val="FF0000"/>
                </a:solidFill>
                <a:latin typeface="Adobe Fan Heiti Std B" pitchFamily="34" charset="-128"/>
                <a:ea typeface="Adobe Fan Heiti Std B" pitchFamily="34" charset="-128"/>
              </a:rPr>
              <a:t>By: Angela Wylie</a:t>
            </a:r>
            <a:endParaRPr lang="en-US" sz="2000" b="1" dirty="0">
              <a:solidFill>
                <a:srgbClr val="FF0000"/>
              </a:solidFill>
              <a:latin typeface="Adobe Fan Heiti Std B" pitchFamily="34" charset="-128"/>
              <a:ea typeface="Adobe Fan Heiti Std B" pitchFamily="34" charset="-128"/>
            </a:endParaRPr>
          </a:p>
        </p:txBody>
      </p:sp>
      <p:sp>
        <p:nvSpPr>
          <p:cNvPr id="2" name="Title 1"/>
          <p:cNvSpPr>
            <a:spLocks noGrp="1"/>
          </p:cNvSpPr>
          <p:nvPr>
            <p:ph type="title"/>
          </p:nvPr>
        </p:nvSpPr>
        <p:spPr>
          <a:xfrm>
            <a:off x="2514600" y="2362200"/>
            <a:ext cx="4114800" cy="1143000"/>
          </a:xfrm>
          <a:ln>
            <a:solidFill>
              <a:srgbClr val="FF0000"/>
            </a:solidFill>
          </a:ln>
        </p:spPr>
        <p:txBody>
          <a:bodyPr>
            <a:noAutofit/>
          </a:bodyPr>
          <a:lstStyle/>
          <a:p>
            <a:r>
              <a:rPr lang="en-US" sz="2400" dirty="0" smtClean="0">
                <a:latin typeface="Book Antiqua" pitchFamily="18" charset="0"/>
                <a:cs typeface="Adobe Hebrew" pitchFamily="18" charset="-79"/>
              </a:rPr>
              <a:t>French impressionist project </a:t>
            </a:r>
            <a:endParaRPr lang="en-US" sz="2400" dirty="0">
              <a:latin typeface="Book Antiqua" pitchFamily="18" charset="0"/>
              <a:cs typeface="Adobe Hebrew" pitchFamily="18" charset="-79"/>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8" y="76200"/>
            <a:ext cx="2512193"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76200"/>
            <a:ext cx="25527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5321" y="114300"/>
            <a:ext cx="3847042"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837" y="3725140"/>
            <a:ext cx="3429000" cy="3037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40532" y="3581400"/>
            <a:ext cx="3409950" cy="3181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09391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normAutofit/>
          </a:bodyPr>
          <a:lstStyle/>
          <a:p>
            <a:pPr marL="342900" indent="-342900">
              <a:buFont typeface="Arial" pitchFamily="34" charset="0"/>
              <a:buChar char="•"/>
            </a:pPr>
            <a:r>
              <a:rPr lang="en-US" sz="2400" dirty="0"/>
              <a:t>Camille Pissarro was born on July 10, 1830, on the island of St. Thomas. Relocating to Paris as a young man, Pissarro began experimenting with art, eventually helping to shape the Impressionist movement with friends including Claude Monet and Edgar Degas. </a:t>
            </a:r>
            <a:endParaRPr lang="en-US" sz="2400" dirty="0" smtClean="0"/>
          </a:p>
          <a:p>
            <a:pPr marL="342900" indent="-342900">
              <a:buFont typeface="Arial" pitchFamily="34" charset="0"/>
              <a:buChar char="•"/>
            </a:pPr>
            <a:r>
              <a:rPr lang="en-US" sz="2400" dirty="0" smtClean="0"/>
              <a:t>Died </a:t>
            </a:r>
            <a:r>
              <a:rPr lang="en-US" sz="2400" dirty="0" err="1" smtClean="0"/>
              <a:t>november</a:t>
            </a:r>
            <a:r>
              <a:rPr lang="en-US" sz="2400" dirty="0" smtClean="0"/>
              <a:t> 13</a:t>
            </a:r>
            <a:r>
              <a:rPr lang="en-US" sz="2400" baseline="30000" dirty="0" smtClean="0"/>
              <a:t>th</a:t>
            </a:r>
            <a:r>
              <a:rPr lang="en-US" sz="2400" dirty="0" smtClean="0"/>
              <a:t> 1903</a:t>
            </a:r>
          </a:p>
          <a:p>
            <a:pPr marL="342900" indent="-342900">
              <a:buFont typeface="Arial" pitchFamily="34" charset="0"/>
              <a:buChar char="•"/>
            </a:pPr>
            <a:r>
              <a:rPr lang="en-US" sz="2400" dirty="0" smtClean="0"/>
              <a:t>Full name: </a:t>
            </a:r>
            <a:r>
              <a:rPr lang="en-US" sz="2400" dirty="0"/>
              <a:t>Jacob-Abraham-Camille </a:t>
            </a:r>
            <a:r>
              <a:rPr lang="en-US" sz="2400" dirty="0" smtClean="0"/>
              <a:t>Pissarro</a:t>
            </a:r>
          </a:p>
          <a:p>
            <a:endParaRPr lang="en-US" sz="2400" dirty="0"/>
          </a:p>
        </p:txBody>
      </p:sp>
      <p:sp>
        <p:nvSpPr>
          <p:cNvPr id="3" name="Title 2"/>
          <p:cNvSpPr>
            <a:spLocks noGrp="1"/>
          </p:cNvSpPr>
          <p:nvPr>
            <p:ph type="title"/>
          </p:nvPr>
        </p:nvSpPr>
        <p:spPr/>
        <p:txBody>
          <a:bodyPr>
            <a:normAutofit/>
          </a:bodyPr>
          <a:lstStyle/>
          <a:p>
            <a:r>
              <a:rPr lang="en-US" sz="4000" dirty="0" smtClean="0">
                <a:latin typeface="Elephant" pitchFamily="18" charset="0"/>
              </a:rPr>
              <a:t>Bio</a:t>
            </a:r>
            <a:endParaRPr lang="en-US" sz="4000" dirty="0">
              <a:latin typeface="Elephant" pitchFamily="18" charset="0"/>
            </a:endParaRPr>
          </a:p>
        </p:txBody>
      </p:sp>
    </p:spTree>
    <p:extLst>
      <p:ext uri="{BB962C8B-B14F-4D97-AF65-F5344CB8AC3E}">
        <p14:creationId xmlns:p14="http://schemas.microsoft.com/office/powerpoint/2010/main" val="14309117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457200" y="1447800"/>
            <a:ext cx="8229600" cy="4648200"/>
          </a:xfrm>
        </p:spPr>
        <p:txBody>
          <a:bodyPr>
            <a:normAutofit/>
          </a:bodyPr>
          <a:lstStyle/>
          <a:p>
            <a:r>
              <a:rPr lang="en-US" sz="2800" dirty="0">
                <a:solidFill>
                  <a:srgbClr val="F4AB18"/>
                </a:solidFill>
                <a:latin typeface="Elephant" pitchFamily="18" charset="0"/>
              </a:rPr>
              <a:t>The impressionist art movement originated in France in the last quarter of the 19th century as a reaction against traditional art and its strict rules</a:t>
            </a:r>
            <a:r>
              <a:rPr lang="en-US" sz="2800" dirty="0" smtClean="0">
                <a:solidFill>
                  <a:srgbClr val="F4AB18"/>
                </a:solidFill>
                <a:latin typeface="Elephant" pitchFamily="18" charset="0"/>
              </a:rPr>
              <a:t>. </a:t>
            </a:r>
            <a:r>
              <a:rPr lang="en-US" sz="2800" dirty="0">
                <a:solidFill>
                  <a:srgbClr val="F4AB18"/>
                </a:solidFill>
                <a:latin typeface="Elephant" pitchFamily="18" charset="0"/>
              </a:rPr>
              <a:t>This movement originated with a group of Paris-based artists</a:t>
            </a:r>
            <a:r>
              <a:rPr lang="en-US" sz="2800" dirty="0" smtClean="0">
                <a:solidFill>
                  <a:srgbClr val="F4AB18"/>
                </a:solidFill>
                <a:latin typeface="Elephant" pitchFamily="18" charset="0"/>
              </a:rPr>
              <a:t>.</a:t>
            </a:r>
          </a:p>
          <a:p>
            <a:r>
              <a:rPr lang="en-US" sz="2800" dirty="0">
                <a:solidFill>
                  <a:srgbClr val="F4AB18"/>
                </a:solidFill>
                <a:latin typeface="Elephant" pitchFamily="18" charset="0"/>
              </a:rPr>
              <a:t> Impressionism is now seen as the first movement in modern art, and had a huge influence on the development of art in the 20th century.</a:t>
            </a:r>
          </a:p>
          <a:p>
            <a:endParaRPr lang="en-US" sz="3200" dirty="0">
              <a:solidFill>
                <a:srgbClr val="F4AB18"/>
              </a:solidFill>
              <a:latin typeface="Elephant" pitchFamily="18" charset="0"/>
            </a:endParaRPr>
          </a:p>
        </p:txBody>
      </p:sp>
      <p:sp>
        <p:nvSpPr>
          <p:cNvPr id="3" name="Title 2"/>
          <p:cNvSpPr>
            <a:spLocks noGrp="1"/>
          </p:cNvSpPr>
          <p:nvPr>
            <p:ph type="title"/>
          </p:nvPr>
        </p:nvSpPr>
        <p:spPr>
          <a:xfrm>
            <a:off x="2438400" y="457200"/>
            <a:ext cx="4114800" cy="701040"/>
          </a:xfrm>
          <a:ln>
            <a:solidFill>
              <a:srgbClr val="F4AB18"/>
            </a:solidFill>
          </a:ln>
        </p:spPr>
        <p:txBody>
          <a:bodyPr/>
          <a:lstStyle/>
          <a:p>
            <a:r>
              <a:rPr lang="en-US" dirty="0" smtClean="0">
                <a:latin typeface="Elephant" pitchFamily="18" charset="0"/>
              </a:rPr>
              <a:t>When? Why? who?</a:t>
            </a:r>
            <a:endParaRPr lang="en-US" dirty="0">
              <a:latin typeface="Elephant" pitchFamily="18" charset="0"/>
            </a:endParaRPr>
          </a:p>
        </p:txBody>
      </p:sp>
    </p:spTree>
    <p:extLst>
      <p:ext uri="{BB962C8B-B14F-4D97-AF65-F5344CB8AC3E}">
        <p14:creationId xmlns:p14="http://schemas.microsoft.com/office/powerpoint/2010/main" val="356590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normAutofit/>
          </a:bodyPr>
          <a:lstStyle/>
          <a:p>
            <a:r>
              <a:rPr lang="en-US" sz="3200" dirty="0">
                <a:solidFill>
                  <a:srgbClr val="FFFF00"/>
                </a:solidFill>
                <a:latin typeface="Elephant" pitchFamily="18" charset="0"/>
              </a:rPr>
              <a:t>Their independent exhibitions brought them to prominence during the 1870s and 1880s, in spite of harsh opposition from the conventional art community in France. </a:t>
            </a:r>
          </a:p>
        </p:txBody>
      </p:sp>
      <p:sp>
        <p:nvSpPr>
          <p:cNvPr id="3" name="Title 2"/>
          <p:cNvSpPr>
            <a:spLocks noGrp="1"/>
          </p:cNvSpPr>
          <p:nvPr>
            <p:ph type="title"/>
          </p:nvPr>
        </p:nvSpPr>
        <p:spPr>
          <a:ln>
            <a:solidFill>
              <a:srgbClr val="FFFF00"/>
            </a:solidFill>
          </a:ln>
        </p:spPr>
        <p:txBody>
          <a:bodyPr/>
          <a:lstStyle/>
          <a:p>
            <a:endParaRPr lang="en-US" dirty="0"/>
          </a:p>
        </p:txBody>
      </p:sp>
    </p:spTree>
    <p:extLst>
      <p:ext uri="{BB962C8B-B14F-4D97-AF65-F5344CB8AC3E}">
        <p14:creationId xmlns:p14="http://schemas.microsoft.com/office/powerpoint/2010/main" val="2417492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381000" y="1295400"/>
            <a:ext cx="8229600" cy="5410200"/>
          </a:xfrm>
        </p:spPr>
        <p:txBody>
          <a:bodyPr>
            <a:normAutofit/>
          </a:bodyPr>
          <a:lstStyle/>
          <a:p>
            <a:r>
              <a:rPr lang="en-US" sz="2800" dirty="0" smtClean="0">
                <a:solidFill>
                  <a:srgbClr val="92D050"/>
                </a:solidFill>
                <a:latin typeface="Elephant" pitchFamily="18" charset="0"/>
              </a:rPr>
              <a:t>The </a:t>
            </a:r>
            <a:r>
              <a:rPr lang="en-US" sz="2800" dirty="0">
                <a:solidFill>
                  <a:srgbClr val="92D050"/>
                </a:solidFill>
                <a:latin typeface="Elephant" pitchFamily="18" charset="0"/>
              </a:rPr>
              <a:t>Impressionists loosened their brushwork and lightened their palettes to include pure, intense colors. They abandoned traditional linear perspective and avoided the clarity of form that had previously served to distinguish the more important elements of a picture from the lesser ones. For this reason, many critics faulted Impressionist paintings for their unfinished appearance and seemingly amateurish quality.</a:t>
            </a:r>
          </a:p>
        </p:txBody>
      </p:sp>
      <p:sp>
        <p:nvSpPr>
          <p:cNvPr id="3" name="Title 2"/>
          <p:cNvSpPr>
            <a:spLocks noGrp="1"/>
          </p:cNvSpPr>
          <p:nvPr>
            <p:ph type="title"/>
          </p:nvPr>
        </p:nvSpPr>
        <p:spPr>
          <a:xfrm>
            <a:off x="2667000" y="152400"/>
            <a:ext cx="4114800" cy="701040"/>
          </a:xfrm>
          <a:ln>
            <a:solidFill>
              <a:srgbClr val="92D050"/>
            </a:solidFill>
          </a:ln>
        </p:spPr>
        <p:txBody>
          <a:bodyPr/>
          <a:lstStyle/>
          <a:p>
            <a:r>
              <a:rPr lang="en-US" dirty="0" smtClean="0"/>
              <a:t>Techniques</a:t>
            </a:r>
            <a:endParaRPr lang="en-US" dirty="0"/>
          </a:p>
        </p:txBody>
      </p:sp>
    </p:spTree>
    <p:extLst>
      <p:ext uri="{BB962C8B-B14F-4D97-AF65-F5344CB8AC3E}">
        <p14:creationId xmlns:p14="http://schemas.microsoft.com/office/powerpoint/2010/main" val="2627113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normAutofit/>
          </a:bodyPr>
          <a:lstStyle/>
          <a:p>
            <a:r>
              <a:rPr lang="en-US" sz="3200" dirty="0" smtClean="0">
                <a:solidFill>
                  <a:srgbClr val="00B0F0"/>
                </a:solidFill>
              </a:rPr>
              <a:t>In </a:t>
            </a:r>
            <a:r>
              <a:rPr lang="en-US" sz="3200" dirty="0">
                <a:solidFill>
                  <a:srgbClr val="00B0F0"/>
                </a:solidFill>
              </a:rPr>
              <a:t>the beginning the artists were not appreciated because they were going against the traditional painting techniques</a:t>
            </a:r>
          </a:p>
        </p:txBody>
      </p:sp>
      <p:sp>
        <p:nvSpPr>
          <p:cNvPr id="3" name="Title 2"/>
          <p:cNvSpPr>
            <a:spLocks noGrp="1"/>
          </p:cNvSpPr>
          <p:nvPr>
            <p:ph type="title"/>
          </p:nvPr>
        </p:nvSpPr>
        <p:spPr>
          <a:ln>
            <a:solidFill>
              <a:srgbClr val="00B0F0"/>
            </a:solidFill>
          </a:ln>
        </p:spPr>
        <p:txBody>
          <a:bodyPr/>
          <a:lstStyle/>
          <a:p>
            <a:r>
              <a:rPr lang="en-US" dirty="0" smtClean="0"/>
              <a:t>acceptance</a:t>
            </a:r>
            <a:endParaRPr lang="en-US" dirty="0"/>
          </a:p>
        </p:txBody>
      </p:sp>
    </p:spTree>
    <p:extLst>
      <p:ext uri="{BB962C8B-B14F-4D97-AF65-F5344CB8AC3E}">
        <p14:creationId xmlns:p14="http://schemas.microsoft.com/office/powerpoint/2010/main" val="3293635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US" dirty="0"/>
              <a:t> </a:t>
            </a:r>
            <a:r>
              <a:rPr lang="en-US" sz="2800" dirty="0">
                <a:solidFill>
                  <a:srgbClr val="002060"/>
                </a:solidFill>
              </a:rPr>
              <a:t>His importance resides in his contributions to both Impressionism and Post-Impressionism. Pissarro studied from great forerunners, including </a:t>
            </a:r>
            <a:r>
              <a:rPr lang="en-US" sz="2800" dirty="0" err="1">
                <a:solidFill>
                  <a:srgbClr val="002060"/>
                </a:solidFill>
              </a:rPr>
              <a:t>Gustave</a:t>
            </a:r>
            <a:r>
              <a:rPr lang="en-US" sz="2800" dirty="0">
                <a:solidFill>
                  <a:srgbClr val="002060"/>
                </a:solidFill>
              </a:rPr>
              <a:t> Courbet and Jean-Baptiste-Camille Corot. He later studied and worked alongside Georges Seurat and Paul Signac when he took on the Neo-Impressionist style at the age of </a:t>
            </a:r>
            <a:r>
              <a:rPr lang="en-US" sz="2800" dirty="0" smtClean="0">
                <a:solidFill>
                  <a:srgbClr val="002060"/>
                </a:solidFill>
              </a:rPr>
              <a:t>54.</a:t>
            </a:r>
            <a:endParaRPr lang="en-US" dirty="0">
              <a:solidFill>
                <a:srgbClr val="002060"/>
              </a:solidFill>
            </a:endParaRPr>
          </a:p>
        </p:txBody>
      </p:sp>
      <p:sp>
        <p:nvSpPr>
          <p:cNvPr id="3" name="Title 2"/>
          <p:cNvSpPr>
            <a:spLocks noGrp="1"/>
          </p:cNvSpPr>
          <p:nvPr>
            <p:ph type="title"/>
          </p:nvPr>
        </p:nvSpPr>
        <p:spPr>
          <a:ln>
            <a:solidFill>
              <a:srgbClr val="002060"/>
            </a:solidFill>
          </a:ln>
        </p:spPr>
        <p:txBody>
          <a:bodyPr/>
          <a:lstStyle/>
          <a:p>
            <a:r>
              <a:rPr lang="en-US" dirty="0" smtClean="0">
                <a:solidFill>
                  <a:schemeClr val="bg1">
                    <a:lumMod val="95000"/>
                    <a:lumOff val="5000"/>
                  </a:schemeClr>
                </a:solidFill>
              </a:rPr>
              <a:t>Camille  </a:t>
            </a:r>
            <a:r>
              <a:rPr lang="en-US" dirty="0" err="1" smtClean="0">
                <a:solidFill>
                  <a:schemeClr val="bg1">
                    <a:lumMod val="95000"/>
                    <a:lumOff val="5000"/>
                  </a:schemeClr>
                </a:solidFill>
              </a:rPr>
              <a:t>Pissaro</a:t>
            </a:r>
            <a:endParaRPr lang="en-US" dirty="0">
              <a:solidFill>
                <a:schemeClr val="bg1">
                  <a:lumMod val="95000"/>
                  <a:lumOff val="5000"/>
                </a:schemeClr>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52820"/>
            <a:ext cx="2095500" cy="1166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2919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r>
              <a:rPr lang="en-US" dirty="0" smtClean="0">
                <a:latin typeface="Elephant" pitchFamily="18" charset="0"/>
              </a:rPr>
              <a:t>                   “</a:t>
            </a:r>
            <a:r>
              <a:rPr lang="en-US" sz="2400" dirty="0" smtClean="0">
                <a:latin typeface="Elephant" pitchFamily="18" charset="0"/>
              </a:rPr>
              <a:t>Landscape at </a:t>
            </a:r>
            <a:r>
              <a:rPr lang="en-US" sz="2400" dirty="0" err="1" smtClean="0">
                <a:latin typeface="Elephant" pitchFamily="18" charset="0"/>
              </a:rPr>
              <a:t>Chaponvale</a:t>
            </a:r>
            <a:r>
              <a:rPr lang="en-US" sz="2400" dirty="0" smtClean="0">
                <a:latin typeface="Elephant" pitchFamily="18" charset="0"/>
              </a:rPr>
              <a:t>”</a:t>
            </a:r>
          </a:p>
          <a:p>
            <a:endParaRPr lang="en-US" dirty="0"/>
          </a:p>
          <a:p>
            <a:endParaRPr lang="en-US" dirty="0"/>
          </a:p>
          <a:p>
            <a:r>
              <a:rPr lang="en-US" sz="2800" dirty="0" smtClean="0">
                <a:latin typeface="Elephant" pitchFamily="18" charset="0"/>
              </a:rPr>
              <a:t>“Night effect”</a:t>
            </a:r>
          </a:p>
          <a:p>
            <a:r>
              <a:rPr lang="en-US" sz="2800" dirty="0">
                <a:latin typeface="Elephant" pitchFamily="18" charset="0"/>
              </a:rPr>
              <a:t> </a:t>
            </a:r>
            <a:r>
              <a:rPr lang="en-US" sz="2800" dirty="0" smtClean="0">
                <a:latin typeface="Elephant" pitchFamily="18" charset="0"/>
              </a:rPr>
              <a:t>          </a:t>
            </a:r>
          </a:p>
          <a:p>
            <a:r>
              <a:rPr lang="en-US" sz="2800" dirty="0">
                <a:latin typeface="Elephant" pitchFamily="18" charset="0"/>
              </a:rPr>
              <a:t> </a:t>
            </a:r>
            <a:r>
              <a:rPr lang="en-US" sz="2800" dirty="0" smtClean="0">
                <a:latin typeface="Elephant" pitchFamily="18" charset="0"/>
              </a:rPr>
              <a:t>                                             “gathering herbs”</a:t>
            </a:r>
            <a:endParaRPr lang="en-US" sz="2800" dirty="0">
              <a:latin typeface="Elephant" pitchFamily="18" charset="0"/>
            </a:endParaRPr>
          </a:p>
        </p:txBody>
      </p:sp>
      <p:sp>
        <p:nvSpPr>
          <p:cNvPr id="3" name="Title 2"/>
          <p:cNvSpPr>
            <a:spLocks noGrp="1"/>
          </p:cNvSpPr>
          <p:nvPr>
            <p:ph type="title"/>
          </p:nvPr>
        </p:nvSpPr>
        <p:spPr>
          <a:ln>
            <a:solidFill>
              <a:schemeClr val="tx1">
                <a:lumMod val="95000"/>
              </a:schemeClr>
            </a:solidFill>
          </a:ln>
        </p:spPr>
        <p:txBody>
          <a:bodyPr/>
          <a:lstStyle/>
          <a:p>
            <a:r>
              <a:rPr lang="en-US" dirty="0" err="1" smtClean="0"/>
              <a:t>Camilles</a:t>
            </a:r>
            <a:r>
              <a:rPr lang="en-US" dirty="0" smtClean="0"/>
              <a:t> paintings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056351">
            <a:off x="185528" y="629233"/>
            <a:ext cx="2827193" cy="2228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01405">
            <a:off x="180109" y="2914083"/>
            <a:ext cx="2847975" cy="2405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4130753"/>
            <a:ext cx="2146222" cy="260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8240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normAutofit/>
          </a:bodyPr>
          <a:lstStyle/>
          <a:p>
            <a:r>
              <a:rPr lang="en-US" sz="2800" dirty="0" smtClean="0">
                <a:latin typeface="Elephant" pitchFamily="18" charset="0"/>
              </a:rPr>
              <a:t>“Snow effect”</a:t>
            </a:r>
          </a:p>
          <a:p>
            <a:endParaRPr lang="en-US" sz="3200" dirty="0"/>
          </a:p>
          <a:p>
            <a:endParaRPr lang="en-US" sz="3200" dirty="0" smtClean="0"/>
          </a:p>
          <a:p>
            <a:r>
              <a:rPr lang="en-US" sz="2800" dirty="0" smtClean="0">
                <a:latin typeface="Elephant" pitchFamily="18" charset="0"/>
              </a:rPr>
              <a:t>“Bathers II”</a:t>
            </a:r>
          </a:p>
          <a:p>
            <a:r>
              <a:rPr lang="en-US" sz="3200" dirty="0"/>
              <a:t> </a:t>
            </a:r>
            <a:r>
              <a:rPr lang="en-US" sz="3200" dirty="0" smtClean="0"/>
              <a:t>                                            </a:t>
            </a:r>
            <a:r>
              <a:rPr lang="en-US" sz="2800" dirty="0" smtClean="0">
                <a:latin typeface="Elephant" pitchFamily="18" charset="0"/>
              </a:rPr>
              <a:t>“village church”</a:t>
            </a:r>
            <a:endParaRPr lang="en-US" sz="2800" dirty="0">
              <a:latin typeface="Elephant" pitchFamily="18" charset="0"/>
            </a:endParaRPr>
          </a:p>
          <a:p>
            <a:endParaRPr lang="en-US" sz="3200" dirty="0"/>
          </a:p>
        </p:txBody>
      </p:sp>
      <p:sp>
        <p:nvSpPr>
          <p:cNvPr id="3" name="Title 2"/>
          <p:cNvSpPr>
            <a:spLocks noGrp="1"/>
          </p:cNvSpPr>
          <p:nvPr>
            <p:ph type="title"/>
          </p:nvPr>
        </p:nvSpPr>
        <p:spPr/>
        <p:txBody>
          <a:bodyPr>
            <a:normAutofit/>
          </a:bodyPr>
          <a:lstStyle/>
          <a:p>
            <a:r>
              <a:rPr lang="en-US" sz="3200" dirty="0" smtClean="0">
                <a:latin typeface="Elephant" pitchFamily="18" charset="0"/>
              </a:rPr>
              <a:t>Paintings</a:t>
            </a:r>
            <a:endParaRPr lang="en-US" sz="3200" dirty="0">
              <a:latin typeface="Elephant"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70961">
            <a:off x="171667" y="1448863"/>
            <a:ext cx="2971800"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673628">
            <a:off x="314051" y="3862144"/>
            <a:ext cx="2407876" cy="2581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4191000"/>
            <a:ext cx="2771775" cy="2464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0048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normAutofit/>
          </a:bodyPr>
          <a:lstStyle/>
          <a:p>
            <a:r>
              <a:rPr lang="en-US" sz="3200" dirty="0" smtClean="0">
                <a:latin typeface="Elephant" pitchFamily="18" charset="0"/>
              </a:rPr>
              <a:t>&lt;“sunset”</a:t>
            </a:r>
          </a:p>
          <a:p>
            <a:endParaRPr lang="en-US" sz="3200" dirty="0">
              <a:latin typeface="Elephant" pitchFamily="18" charset="0"/>
            </a:endParaRPr>
          </a:p>
          <a:p>
            <a:r>
              <a:rPr lang="en-US" sz="3200" dirty="0" smtClean="0">
                <a:latin typeface="Elephant" pitchFamily="18" charset="0"/>
              </a:rPr>
              <a:t>     </a:t>
            </a:r>
          </a:p>
          <a:p>
            <a:r>
              <a:rPr lang="en-US" sz="3200" dirty="0">
                <a:latin typeface="Elephant" pitchFamily="18" charset="0"/>
              </a:rPr>
              <a:t> </a:t>
            </a:r>
            <a:r>
              <a:rPr lang="en-US" sz="3200" dirty="0" smtClean="0">
                <a:latin typeface="Elephant" pitchFamily="18" charset="0"/>
              </a:rPr>
              <a:t>                                    “thaw, </a:t>
            </a:r>
            <a:r>
              <a:rPr lang="en-US" sz="3200" dirty="0" err="1" smtClean="0">
                <a:latin typeface="Elephant" pitchFamily="18" charset="0"/>
              </a:rPr>
              <a:t>pontoise</a:t>
            </a:r>
            <a:r>
              <a:rPr lang="en-US" sz="3200" dirty="0" smtClean="0">
                <a:latin typeface="Elephant" pitchFamily="18" charset="0"/>
              </a:rPr>
              <a:t>”^</a:t>
            </a:r>
          </a:p>
          <a:p>
            <a:endParaRPr lang="en-US" sz="3200" dirty="0">
              <a:latin typeface="Elephant" pitchFamily="18" charset="0"/>
            </a:endParaRPr>
          </a:p>
          <a:p>
            <a:r>
              <a:rPr lang="en-US" sz="3200" dirty="0" smtClean="0">
                <a:latin typeface="Elephant" pitchFamily="18" charset="0"/>
              </a:rPr>
              <a:t>                     &lt;“Sunset at </a:t>
            </a:r>
            <a:r>
              <a:rPr lang="en-US" sz="3200" dirty="0" err="1" smtClean="0">
                <a:latin typeface="Elephant" pitchFamily="18" charset="0"/>
              </a:rPr>
              <a:t>rouen</a:t>
            </a:r>
            <a:r>
              <a:rPr lang="en-US" sz="3200" dirty="0" smtClean="0">
                <a:latin typeface="Elephant" pitchFamily="18" charset="0"/>
              </a:rPr>
              <a:t>”</a:t>
            </a:r>
            <a:endParaRPr lang="en-US" sz="3200" dirty="0">
              <a:latin typeface="Elephant" pitchFamily="18" charset="0"/>
            </a:endParaRPr>
          </a:p>
        </p:txBody>
      </p:sp>
      <p:sp>
        <p:nvSpPr>
          <p:cNvPr id="3" name="Title 2"/>
          <p:cNvSpPr>
            <a:spLocks noGrp="1"/>
          </p:cNvSpPr>
          <p:nvPr>
            <p:ph type="title"/>
          </p:nvPr>
        </p:nvSpPr>
        <p:spPr>
          <a:xfrm>
            <a:off x="2514600" y="457200"/>
            <a:ext cx="4114800" cy="701040"/>
          </a:xfrm>
        </p:spPr>
        <p:txBody>
          <a:bodyPr>
            <a:normAutofit/>
          </a:bodyPr>
          <a:lstStyle/>
          <a:p>
            <a:r>
              <a:rPr lang="en-US" sz="2400" dirty="0" smtClean="0">
                <a:latin typeface="Elephant" pitchFamily="18" charset="0"/>
              </a:rPr>
              <a:t>More paintings</a:t>
            </a:r>
            <a:endParaRPr lang="en-US" sz="2400" dirty="0">
              <a:latin typeface="Elephant"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144502">
            <a:off x="447849" y="1296618"/>
            <a:ext cx="3105543" cy="272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38593">
            <a:off x="681831" y="3872195"/>
            <a:ext cx="2940610" cy="255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1260764"/>
            <a:ext cx="2771775" cy="2016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519047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ackTie">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Black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BlackTie">
      <a:fillStyleLst>
        <a:solidFill>
          <a:schemeClr val="phClr"/>
        </a:solidFill>
        <a:gradFill rotWithShape="1">
          <a:gsLst>
            <a:gs pos="0">
              <a:schemeClr val="phClr">
                <a:tint val="45000"/>
                <a:satMod val="220000"/>
              </a:schemeClr>
            </a:gs>
            <a:gs pos="30000">
              <a:schemeClr val="phClr">
                <a:tint val="61000"/>
                <a:satMod val="220000"/>
              </a:schemeClr>
            </a:gs>
            <a:gs pos="45000">
              <a:schemeClr val="phClr">
                <a:tint val="66000"/>
                <a:satMod val="240000"/>
              </a:schemeClr>
            </a:gs>
            <a:gs pos="55000">
              <a:schemeClr val="phClr">
                <a:tint val="66000"/>
                <a:satMod val="220000"/>
              </a:schemeClr>
            </a:gs>
            <a:gs pos="73000">
              <a:schemeClr val="phClr">
                <a:tint val="61000"/>
                <a:satMod val="220000"/>
              </a:schemeClr>
            </a:gs>
            <a:gs pos="100000">
              <a:schemeClr val="phClr">
                <a:tint val="45000"/>
                <a:satMod val="220000"/>
              </a:schemeClr>
            </a:gs>
          </a:gsLst>
          <a:lin ang="950000" scaled="1"/>
        </a:gradFill>
        <a:gradFill rotWithShape="1">
          <a:gsLst>
            <a:gs pos="0">
              <a:schemeClr val="phClr">
                <a:shade val="63000"/>
                <a:satMod val="110000"/>
              </a:schemeClr>
            </a:gs>
            <a:gs pos="30000">
              <a:schemeClr val="phClr">
                <a:shade val="90000"/>
                <a:satMod val="120000"/>
              </a:schemeClr>
            </a:gs>
            <a:gs pos="45000">
              <a:schemeClr val="phClr">
                <a:shade val="100000"/>
                <a:satMod val="128000"/>
              </a:schemeClr>
            </a:gs>
            <a:gs pos="55000">
              <a:schemeClr val="phClr">
                <a:shade val="100000"/>
                <a:satMod val="128000"/>
              </a:schemeClr>
            </a:gs>
            <a:gs pos="73000">
              <a:schemeClr val="phClr">
                <a:shade val="90000"/>
                <a:satMod val="120000"/>
              </a:schemeClr>
            </a:gs>
            <a:gs pos="100000">
              <a:schemeClr val="phClr">
                <a:shade val="63000"/>
                <a:satMod val="11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7150" dist="38100" dir="5400000" algn="br" rotWithShape="0">
              <a:srgbClr val="000000">
                <a:alpha val="57000"/>
              </a:srgbClr>
            </a:outerShdw>
          </a:effectLst>
          <a:scene3d>
            <a:camera prst="orthographicFront">
              <a:rot lat="0" lon="0" rev="0"/>
            </a:camera>
            <a:lightRig rig="twoPt" dir="t">
              <a:rot lat="0" lon="0" rev="1800000"/>
            </a:lightRig>
          </a:scene3d>
          <a:sp3d>
            <a:bevelT w="44450" h="31750" prst="coolSlant"/>
          </a:sp3d>
        </a:effectStyle>
      </a:effectStyleLst>
      <a:bgFillStyleLst>
        <a:solidFill>
          <a:schemeClr val="phClr"/>
        </a:solidFill>
        <a:blipFill rotWithShape="1">
          <a:blip xmlns:r="http://schemas.openxmlformats.org/officeDocument/2006/relationships" r:embed="rId1">
            <a:duotone>
              <a:schemeClr val="phClr">
                <a:tint val="95000"/>
              </a:schemeClr>
              <a:schemeClr val="phClr">
                <a:shade val="20000"/>
              </a:schemeClr>
            </a:duotone>
          </a:blip>
          <a:stretch/>
        </a:blipFill>
        <a:gradFill rotWithShape="1">
          <a:gsLst>
            <a:gs pos="0">
              <a:schemeClr val="phClr">
                <a:tint val="40000"/>
                <a:satMod val="350000"/>
              </a:schemeClr>
            </a:gs>
            <a:gs pos="40000">
              <a:schemeClr val="phClr">
                <a:tint val="45000"/>
                <a:shade val="99000"/>
                <a:satMod val="350000"/>
              </a:schemeClr>
            </a:gs>
            <a:gs pos="100000">
              <a:schemeClr val="phClr">
                <a:shade val="30000"/>
                <a:satMod val="255000"/>
              </a:schemeClr>
            </a:gs>
          </a:gsLst>
          <a:path path="circle">
            <a:fillToRect l="50000" t="-80000" r="50000" b="18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Black Tie</Template>
  <TotalTime>112</TotalTime>
  <Words>345</Words>
  <Application>Microsoft Office PowerPoint</Application>
  <PresentationFormat>On-screen Show (4:3)</PresentationFormat>
  <Paragraphs>36</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BlackTie</vt:lpstr>
      <vt:lpstr>French impressionist project </vt:lpstr>
      <vt:lpstr>When? Why? who?</vt:lpstr>
      <vt:lpstr>PowerPoint Presentation</vt:lpstr>
      <vt:lpstr>Techniques</vt:lpstr>
      <vt:lpstr>acceptance</vt:lpstr>
      <vt:lpstr>Camille  Pissaro</vt:lpstr>
      <vt:lpstr>Camilles paintings</vt:lpstr>
      <vt:lpstr>Paintings</vt:lpstr>
      <vt:lpstr>More paintings</vt:lpstr>
      <vt:lpstr>Bio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French impressionist project</dc:title>
  <dc:creator>PNHS Student</dc:creator>
  <cp:lastModifiedBy>PNHS Student</cp:lastModifiedBy>
  <cp:revision>12</cp:revision>
  <dcterms:created xsi:type="dcterms:W3CDTF">2013-04-05T16:54:51Z</dcterms:created>
  <dcterms:modified xsi:type="dcterms:W3CDTF">2013-04-11T17:10:51Z</dcterms:modified>
</cp:coreProperties>
</file>