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AE5C781F-37B2-47AC-841E-1AC96104ABCB}" type="datetimeFigureOut">
              <a:rPr lang="fr-FR" smtClean="0"/>
              <a:t>10/04/2013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1086213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AE5C781F-37B2-47AC-841E-1AC96104ABCB}" type="datetimeFigureOut">
              <a:rPr lang="fr-FR" smtClean="0"/>
              <a:t>10/04/2013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1785385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AE5C781F-37B2-47AC-841E-1AC96104ABCB}" type="datetimeFigureOut">
              <a:rPr lang="fr-FR" smtClean="0"/>
              <a:t>10/04/2013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2606920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AE5C781F-37B2-47AC-841E-1AC96104ABCB}" type="datetimeFigureOut">
              <a:rPr lang="fr-FR" smtClean="0"/>
              <a:t>10/04/2013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804933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5C781F-37B2-47AC-841E-1AC96104ABCB}" type="datetimeFigureOut">
              <a:rPr lang="fr-FR" smtClean="0"/>
              <a:t>10/04/2013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107985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AE5C781F-37B2-47AC-841E-1AC96104ABCB}" type="datetimeFigureOut">
              <a:rPr lang="fr-FR" smtClean="0"/>
              <a:t>10/04/2013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3408169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AE5C781F-37B2-47AC-841E-1AC96104ABCB}" type="datetimeFigureOut">
              <a:rPr lang="fr-FR" smtClean="0"/>
              <a:t>10/04/2013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355949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AE5C781F-37B2-47AC-841E-1AC96104ABCB}" type="datetimeFigureOut">
              <a:rPr lang="fr-FR" smtClean="0"/>
              <a:t>10/04/2013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3360423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5C781F-37B2-47AC-841E-1AC96104ABCB}" type="datetimeFigureOut">
              <a:rPr lang="fr-FR" smtClean="0"/>
              <a:t>10/04/2013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799884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5C781F-37B2-47AC-841E-1AC96104ABCB}" type="datetimeFigureOut">
              <a:rPr lang="fr-FR" smtClean="0"/>
              <a:t>10/04/2013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105005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5C781F-37B2-47AC-841E-1AC96104ABCB}" type="datetimeFigureOut">
              <a:rPr lang="fr-FR" smtClean="0"/>
              <a:t>10/04/2013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3622965C-A22D-42FE-AA85-819423AC8A24}" type="slidenum">
              <a:rPr lang="fr-FR" smtClean="0"/>
              <a:t>‹#›</a:t>
            </a:fld>
            <a:endParaRPr lang="fr-FR"/>
          </a:p>
        </p:txBody>
      </p:sp>
    </p:spTree>
    <p:extLst>
      <p:ext uri="{BB962C8B-B14F-4D97-AF65-F5344CB8AC3E}">
        <p14:creationId xmlns:p14="http://schemas.microsoft.com/office/powerpoint/2010/main" val="1164437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5C781F-37B2-47AC-841E-1AC96104ABCB}" type="datetimeFigureOut">
              <a:rPr lang="fr-FR" smtClean="0"/>
              <a:t>10/04/2013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2965C-A22D-42FE-AA85-819423AC8A24}" type="slidenum">
              <a:rPr lang="fr-FR" smtClean="0"/>
              <a:t>‹#›</a:t>
            </a:fld>
            <a:endParaRPr lang="fr-FR"/>
          </a:p>
        </p:txBody>
      </p:sp>
    </p:spTree>
    <p:extLst>
      <p:ext uri="{BB962C8B-B14F-4D97-AF65-F5344CB8AC3E}">
        <p14:creationId xmlns:p14="http://schemas.microsoft.com/office/powerpoint/2010/main" val="1329976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en.wikipedia.org/wiki/Potboile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0464" y="228600"/>
            <a:ext cx="7772400" cy="1752600"/>
          </a:xfrm>
        </p:spPr>
        <p:txBody>
          <a:bodyPr>
            <a:normAutofit fontScale="90000"/>
          </a:bodyPr>
          <a:lstStyle/>
          <a:p>
            <a:r>
              <a:rPr lang="en-US" dirty="0" smtClean="0"/>
              <a:t>Mary Cassatt</a:t>
            </a:r>
            <a:br>
              <a:rPr lang="en-US" dirty="0" smtClean="0"/>
            </a:br>
            <a:r>
              <a:rPr lang="en-US" dirty="0" smtClean="0"/>
              <a:t>And</a:t>
            </a:r>
            <a:br>
              <a:rPr lang="en-US" dirty="0" smtClean="0"/>
            </a:br>
            <a:r>
              <a:rPr lang="en-US" dirty="0" smtClean="0"/>
              <a:t>French Impressionism</a:t>
            </a:r>
            <a:endParaRPr lang="fr-FR" dirty="0"/>
          </a:p>
        </p:txBody>
      </p:sp>
      <p:sp>
        <p:nvSpPr>
          <p:cNvPr id="3" name="Subtitle 2"/>
          <p:cNvSpPr>
            <a:spLocks noGrp="1"/>
          </p:cNvSpPr>
          <p:nvPr>
            <p:ph type="subTitle" idx="1"/>
          </p:nvPr>
        </p:nvSpPr>
        <p:spPr>
          <a:xfrm>
            <a:off x="1447800" y="2667000"/>
            <a:ext cx="6400800" cy="1752600"/>
          </a:xfrm>
        </p:spPr>
        <p:txBody>
          <a:bodyPr/>
          <a:lstStyle/>
          <a:p>
            <a:endParaRPr lang="fr-F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133600"/>
            <a:ext cx="5375729" cy="4105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4118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French Impressionism</a:t>
            </a:r>
            <a:endParaRPr lang="fr-FR" dirty="0"/>
          </a:p>
        </p:txBody>
      </p:sp>
      <p:sp>
        <p:nvSpPr>
          <p:cNvPr id="3" name="Content Placeholder 2"/>
          <p:cNvSpPr>
            <a:spLocks noGrp="1"/>
          </p:cNvSpPr>
          <p:nvPr>
            <p:ph idx="1"/>
          </p:nvPr>
        </p:nvSpPr>
        <p:spPr/>
        <p:txBody>
          <a:bodyPr/>
          <a:lstStyle/>
          <a:p>
            <a:r>
              <a:rPr lang="en-US" dirty="0" smtClean="0"/>
              <a:t>When did it start?, Who started it?</a:t>
            </a:r>
          </a:p>
          <a:p>
            <a:pPr marL="0" indent="0">
              <a:buNone/>
            </a:pPr>
            <a:r>
              <a:rPr lang="en-US" dirty="0" smtClean="0"/>
              <a:t>It started in the 19</a:t>
            </a:r>
            <a:r>
              <a:rPr lang="en-US" baseline="30000" dirty="0" smtClean="0"/>
              <a:t>th</a:t>
            </a:r>
            <a:r>
              <a:rPr lang="en-US" dirty="0" smtClean="0"/>
              <a:t> century, it originated with a group of Paris based artists.</a:t>
            </a:r>
            <a:endParaRPr lang="fr-FR" dirty="0"/>
          </a:p>
        </p:txBody>
      </p:sp>
    </p:spTree>
    <p:extLst>
      <p:ext uri="{BB962C8B-B14F-4D97-AF65-F5344CB8AC3E}">
        <p14:creationId xmlns:p14="http://schemas.microsoft.com/office/powerpoint/2010/main" val="2418597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sz="3100" dirty="0" smtClean="0"/>
              <a:t/>
            </a:r>
            <a:br>
              <a:rPr lang="en-US" sz="3100" dirty="0" smtClean="0"/>
            </a:br>
            <a:r>
              <a:rPr lang="en-US" sz="4000" dirty="0" smtClean="0"/>
              <a:t>What techniques were used? What did the Impressionists paint? </a:t>
            </a:r>
            <a:r>
              <a:rPr lang="en-US" dirty="0" smtClean="0"/>
              <a:t/>
            </a:r>
            <a:br>
              <a:rPr lang="en-US" dirty="0" smtClean="0"/>
            </a:br>
            <a:endParaRPr lang="fr-FR" dirty="0"/>
          </a:p>
        </p:txBody>
      </p:sp>
      <p:sp>
        <p:nvSpPr>
          <p:cNvPr id="3" name="Content Placeholder 2"/>
          <p:cNvSpPr>
            <a:spLocks noGrp="1"/>
          </p:cNvSpPr>
          <p:nvPr>
            <p:ph idx="1"/>
          </p:nvPr>
        </p:nvSpPr>
        <p:spPr/>
        <p:txBody>
          <a:bodyPr/>
          <a:lstStyle/>
          <a:p>
            <a:pPr marL="0" indent="0">
              <a:buNone/>
            </a:pPr>
            <a:r>
              <a:rPr lang="en-US" sz="2400" dirty="0" smtClean="0"/>
              <a:t>Impressionists’ paintings characteristics include small, thin, but visible brush strokes, open composition, emphasis on accurate depiction of light in its changing quality. Prior to the Impressionists, other painters, notably such 17th-century Dutch painters as Jan Steen, had emphasized common subjects, but their methods of composition were traditional. They arranged their compositions so that the main subject commanded the viewer's attention.</a:t>
            </a:r>
            <a:endParaRPr lang="fr-FR" sz="2400" dirty="0"/>
          </a:p>
        </p:txBody>
      </p:sp>
    </p:spTree>
    <p:extLst>
      <p:ext uri="{BB962C8B-B14F-4D97-AF65-F5344CB8AC3E}">
        <p14:creationId xmlns:p14="http://schemas.microsoft.com/office/powerpoint/2010/main" val="3736769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 Cassatt</a:t>
            </a:r>
            <a:endParaRPr lang="fr-F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1524000"/>
            <a:ext cx="3997654" cy="4876800"/>
          </a:xfrm>
        </p:spPr>
      </p:pic>
    </p:spTree>
    <p:extLst>
      <p:ext uri="{BB962C8B-B14F-4D97-AF65-F5344CB8AC3E}">
        <p14:creationId xmlns:p14="http://schemas.microsoft.com/office/powerpoint/2010/main" val="2125553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Mary’s Life</a:t>
            </a:r>
            <a:endParaRPr lang="fr-FR" dirty="0"/>
          </a:p>
        </p:txBody>
      </p:sp>
      <p:sp>
        <p:nvSpPr>
          <p:cNvPr id="3" name="Content Placeholder 2"/>
          <p:cNvSpPr>
            <a:spLocks noGrp="1"/>
          </p:cNvSpPr>
          <p:nvPr>
            <p:ph idx="1"/>
          </p:nvPr>
        </p:nvSpPr>
        <p:spPr>
          <a:xfrm>
            <a:off x="533400" y="1371600"/>
            <a:ext cx="8229600" cy="4525963"/>
          </a:xfrm>
        </p:spPr>
        <p:txBody>
          <a:bodyPr>
            <a:normAutofit/>
          </a:bodyPr>
          <a:lstStyle/>
          <a:p>
            <a:r>
              <a:rPr lang="en-US" sz="2800" dirty="0" smtClean="0"/>
              <a:t>Went to Pennsylvania </a:t>
            </a:r>
            <a:r>
              <a:rPr lang="en-US" sz="2800" dirty="0"/>
              <a:t>Academy of the Fine </a:t>
            </a:r>
            <a:r>
              <a:rPr lang="en-US" sz="2800" dirty="0" smtClean="0"/>
              <a:t>Arts</a:t>
            </a:r>
          </a:p>
          <a:p>
            <a:r>
              <a:rPr lang="en-US" sz="2800" dirty="0"/>
              <a:t>Within months of her return to Europe in the autumn of 1871, Cassatt's prospects had brightened. Her painting Two Women Throwing Flowers During Carnival was well received in the Salon of 1872, and was purchased. She attracted much favorable notice in Parma and was supported and encouraged by the art community there: "All Parma is talking of Miss Cassatt and her picture, and everyone is anxious to know </a:t>
            </a:r>
            <a:r>
              <a:rPr lang="en-US" sz="2800" dirty="0" smtClean="0"/>
              <a:t>her“.</a:t>
            </a:r>
            <a:endParaRPr lang="fr-FR" sz="2800" dirty="0"/>
          </a:p>
        </p:txBody>
      </p:sp>
    </p:spTree>
    <p:extLst>
      <p:ext uri="{BB962C8B-B14F-4D97-AF65-F5344CB8AC3E}">
        <p14:creationId xmlns:p14="http://schemas.microsoft.com/office/powerpoint/2010/main" val="300008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Paintings</a:t>
            </a:r>
            <a:endParaRPr lang="fr-FR" dirty="0"/>
          </a:p>
        </p:txBody>
      </p:sp>
      <p:sp>
        <p:nvSpPr>
          <p:cNvPr id="3" name="Content Placeholder 2"/>
          <p:cNvSpPr>
            <a:spLocks noGrp="1"/>
          </p:cNvSpPr>
          <p:nvPr>
            <p:ph idx="1"/>
          </p:nvPr>
        </p:nvSpPr>
        <p:spPr/>
        <p:txBody>
          <a:bodyPr>
            <a:normAutofit fontScale="92500" lnSpcReduction="10000"/>
          </a:bodyPr>
          <a:lstStyle/>
          <a:p>
            <a:r>
              <a:rPr lang="en-US" sz="2800" dirty="0"/>
              <a:t>After completing her commission for the archbishop, Cassatt traveled to Madrid and Seville, where she painted a group of paintings of Spanish subjects, including Spanish Dancer Wearing </a:t>
            </a:r>
            <a:r>
              <a:rPr lang="en-US" sz="2800" dirty="0" smtClean="0"/>
              <a:t>a </a:t>
            </a:r>
            <a:r>
              <a:rPr lang="en-US" sz="2800" dirty="0"/>
              <a:t>Lace </a:t>
            </a:r>
            <a:r>
              <a:rPr lang="en-US" sz="2800" dirty="0" smtClean="0"/>
              <a:t>Mantilla</a:t>
            </a:r>
          </a:p>
          <a:p>
            <a:r>
              <a:rPr lang="en-US" sz="2800" dirty="0" smtClean="0"/>
              <a:t> </a:t>
            </a:r>
            <a:r>
              <a:rPr lang="en-US" sz="2800" dirty="0"/>
              <a:t>Cassatt's father insisted that her studio and supplies be covered by her sales, which were still meager. Afraid of having to paint "</a:t>
            </a:r>
            <a:r>
              <a:rPr lang="en-US" sz="2800" dirty="0">
                <a:hlinkClick r:id="rId2" tooltip="Potboiler"/>
              </a:rPr>
              <a:t>potboilers</a:t>
            </a:r>
            <a:r>
              <a:rPr lang="en-US" sz="2800" dirty="0"/>
              <a:t>" to make ends meet, Cassatt applied herself to produce some quality paintings for the next Impressionist exhibition. Three of her most accomplished works from 1878 were </a:t>
            </a:r>
            <a:r>
              <a:rPr lang="en-US" sz="2800" i="1" dirty="0"/>
              <a:t>Portrait of the </a:t>
            </a:r>
            <a:r>
              <a:rPr lang="en-US" sz="2800" i="1" dirty="0" smtClean="0"/>
              <a:t>Artist</a:t>
            </a:r>
            <a:r>
              <a:rPr lang="en-US" sz="2800" dirty="0" smtClean="0"/>
              <a:t>,</a:t>
            </a:r>
            <a:r>
              <a:rPr lang="en-US" sz="2800" dirty="0"/>
              <a:t> </a:t>
            </a:r>
            <a:r>
              <a:rPr lang="en-US" sz="2800" i="1" dirty="0"/>
              <a:t>Little Girl in a Blue Armchair</a:t>
            </a:r>
            <a:r>
              <a:rPr lang="en-US" sz="2800" dirty="0"/>
              <a:t>, and </a:t>
            </a:r>
            <a:r>
              <a:rPr lang="en-US" sz="2800" i="1" dirty="0"/>
              <a:t>Reading Le Figaro</a:t>
            </a:r>
            <a:r>
              <a:rPr lang="en-US" sz="2800" dirty="0"/>
              <a:t> </a:t>
            </a:r>
            <a:endParaRPr lang="fr-FR" sz="2800" dirty="0"/>
          </a:p>
        </p:txBody>
      </p:sp>
    </p:spTree>
    <p:extLst>
      <p:ext uri="{BB962C8B-B14F-4D97-AF65-F5344CB8AC3E}">
        <p14:creationId xmlns:p14="http://schemas.microsoft.com/office/powerpoint/2010/main" val="148494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565964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31506707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281</Words>
  <Application>Microsoft Office PowerPoint</Application>
  <PresentationFormat>On-screen Show (4:3)</PresentationFormat>
  <Paragraphs>13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Mary Cassatt And French Impressionism</vt:lpstr>
      <vt:lpstr>French Impressionism</vt:lpstr>
      <vt:lpstr> What techniques were used? What did the Impressionists paint?  </vt:lpstr>
      <vt:lpstr>Mary Cassatt</vt:lpstr>
      <vt:lpstr>Mary’s Life</vt:lpstr>
      <vt:lpstr>Paintings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Mary Cassatt</dc:title>
  <dc:creator>PNHS Student</dc:creator>
  <cp:lastModifiedBy>PNHS Student</cp:lastModifiedBy>
  <cp:revision>10</cp:revision>
  <dcterms:created xsi:type="dcterms:W3CDTF">2013-04-05T16:35:16Z</dcterms:created>
  <dcterms:modified xsi:type="dcterms:W3CDTF">2013-04-10T17:06:05Z</dcterms:modified>
</cp:coreProperties>
</file>