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9" r:id="rId3"/>
    <p:sldId id="270" r:id="rId4"/>
    <p:sldId id="274" r:id="rId5"/>
    <p:sldId id="271" r:id="rId6"/>
    <p:sldId id="272" r:id="rId7"/>
    <p:sldId id="273" r:id="rId8"/>
    <p:sldId id="268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7" r:id="rId17"/>
    <p:sldId id="264" r:id="rId18"/>
    <p:sldId id="265" r:id="rId19"/>
    <p:sldId id="266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3BE26887-9FAE-4739-A472-013B7631A5A9}" type="datetimeFigureOut">
              <a:rPr lang="fr-CA" smtClean="0"/>
              <a:t>2013-04-11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D58F-9B5A-4BA7-8F9C-9A9B5B75960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6887-9FAE-4739-A472-013B7631A5A9}" type="datetimeFigureOut">
              <a:rPr lang="fr-CA" smtClean="0"/>
              <a:t>2013-04-11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D58F-9B5A-4BA7-8F9C-9A9B5B75960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6887-9FAE-4739-A472-013B7631A5A9}" type="datetimeFigureOut">
              <a:rPr lang="fr-CA" smtClean="0"/>
              <a:t>2013-04-11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D58F-9B5A-4BA7-8F9C-9A9B5B75960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6887-9FAE-4739-A472-013B7631A5A9}" type="datetimeFigureOut">
              <a:rPr lang="fr-CA" smtClean="0"/>
              <a:t>2013-04-11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D58F-9B5A-4BA7-8F9C-9A9B5B75960A}" type="slidenum">
              <a:rPr lang="fr-CA" smtClean="0"/>
              <a:t>‹#›</a:t>
            </a:fld>
            <a:endParaRPr lang="fr-CA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6887-9FAE-4739-A472-013B7631A5A9}" type="datetimeFigureOut">
              <a:rPr lang="fr-CA" smtClean="0"/>
              <a:t>2013-04-11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D58F-9B5A-4BA7-8F9C-9A9B5B75960A}" type="slidenum">
              <a:rPr lang="fr-CA" smtClean="0"/>
              <a:t>‹#›</a:t>
            </a:fld>
            <a:endParaRPr lang="fr-CA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6887-9FAE-4739-A472-013B7631A5A9}" type="datetimeFigureOut">
              <a:rPr lang="fr-CA" smtClean="0"/>
              <a:t>2013-04-11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D58F-9B5A-4BA7-8F9C-9A9B5B75960A}" type="slidenum">
              <a:rPr lang="fr-CA" smtClean="0"/>
              <a:t>‹#›</a:t>
            </a:fld>
            <a:endParaRPr lang="fr-CA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6887-9FAE-4739-A472-013B7631A5A9}" type="datetimeFigureOut">
              <a:rPr lang="fr-CA" smtClean="0"/>
              <a:t>2013-04-11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D58F-9B5A-4BA7-8F9C-9A9B5B75960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6887-9FAE-4739-A472-013B7631A5A9}" type="datetimeFigureOut">
              <a:rPr lang="fr-CA" smtClean="0"/>
              <a:t>2013-04-11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D58F-9B5A-4BA7-8F9C-9A9B5B75960A}" type="slidenum">
              <a:rPr lang="fr-CA" smtClean="0"/>
              <a:t>‹#›</a:t>
            </a:fld>
            <a:endParaRPr lang="fr-CA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6887-9FAE-4739-A472-013B7631A5A9}" type="datetimeFigureOut">
              <a:rPr lang="fr-CA" smtClean="0"/>
              <a:t>2013-04-11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D58F-9B5A-4BA7-8F9C-9A9B5B75960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6887-9FAE-4739-A472-013B7631A5A9}" type="datetimeFigureOut">
              <a:rPr lang="fr-CA" smtClean="0"/>
              <a:t>2013-04-11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D58F-9B5A-4BA7-8F9C-9A9B5B75960A}" type="slidenum">
              <a:rPr lang="fr-CA" smtClean="0"/>
              <a:t>‹#›</a:t>
            </a:fld>
            <a:endParaRPr lang="fr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6887-9FAE-4739-A472-013B7631A5A9}" type="datetimeFigureOut">
              <a:rPr lang="fr-CA" smtClean="0"/>
              <a:t>2013-04-11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D58F-9B5A-4BA7-8F9C-9A9B5B75960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BE26887-9FAE-4739-A472-013B7631A5A9}" type="datetimeFigureOut">
              <a:rPr lang="fr-CA" smtClean="0"/>
              <a:t>2013-04-11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0B3D58F-9B5A-4BA7-8F9C-9A9B5B75960A}" type="slidenum">
              <a:rPr lang="fr-CA" smtClean="0"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Impressionism</a:t>
            </a:r>
            <a:endParaRPr lang="fr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Ashley Glennan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23579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en-GB" dirty="0"/>
              <a:t>H</a:t>
            </a:r>
            <a:r>
              <a:rPr lang="en-GB" dirty="0" smtClean="0"/>
              <a:t>e </a:t>
            </a:r>
            <a:r>
              <a:rPr lang="en-GB" dirty="0"/>
              <a:t>rejected the term “impressionism,” preferring to be called a “realist”</a:t>
            </a:r>
            <a:endParaRPr lang="fr-CA" dirty="0"/>
          </a:p>
          <a:p>
            <a:pPr lvl="0"/>
            <a:r>
              <a:rPr lang="en-GB" dirty="0"/>
              <a:t>O</a:t>
            </a:r>
            <a:r>
              <a:rPr lang="en-GB" dirty="0" smtClean="0"/>
              <a:t>ver </a:t>
            </a:r>
            <a:r>
              <a:rPr lang="en-GB" dirty="0"/>
              <a:t>half of his works depict dancers</a:t>
            </a:r>
            <a:endParaRPr lang="fr-CA" dirty="0"/>
          </a:p>
          <a:p>
            <a:r>
              <a:rPr lang="en-US" dirty="0" smtClean="0"/>
              <a:t>His ambition was to become a history painter. </a:t>
            </a:r>
            <a:endParaRPr lang="fr-C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Edgar degas</a:t>
            </a:r>
            <a:endParaRPr lang="fr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362200"/>
            <a:ext cx="2477499" cy="3124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58564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143000"/>
            <a:ext cx="4495800" cy="4495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1676400" y="6326787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Blue Dancers, 1899</a:t>
            </a:r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02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508" y="1219200"/>
            <a:ext cx="5334000" cy="44729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676400" y="6326787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Dancers in Pink, 1885</a:t>
            </a:r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8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109385"/>
            <a:ext cx="3215880" cy="4495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09385"/>
            <a:ext cx="3124200" cy="4522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7800" y="6326787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The Star, 1878</a:t>
            </a:r>
            <a:endParaRPr lang="fr-CA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98740" y="6317307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Ballet Dancers in Butterfly Costumes, 1880</a:t>
            </a:r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66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nhs_student\Documents\ashley\French Impressionalism\paintings\a woman seated behind a vase of flow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371600"/>
            <a:ext cx="5320325" cy="4224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0" y="632678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 Woman Seated Behind a Vase of Flowers, 1865</a:t>
            </a:r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1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nhs_student\Documents\ashley\French Impressionalism\paintings\ballet rehears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757" y="1163782"/>
            <a:ext cx="5604485" cy="44654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0" y="632678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Ballet Dancers, 1874</a:t>
            </a:r>
          </a:p>
          <a:p>
            <a:pPr algn="ctr"/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26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pnhs_student\Documents\ashley\French Impressionalism\paintings\the cotton exchange at new orlea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057" y="1208314"/>
            <a:ext cx="5611937" cy="44279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0" y="632678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 Cotton Office in New Orleans, 1873</a:t>
            </a:r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0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nhs_student\Documents\ashley\French Impressionalism\paintings\dance class 18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183719"/>
            <a:ext cx="6122987" cy="4487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0" y="632678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Dance Class, 1871</a:t>
            </a:r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30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nhs_student\Documents\ashley\French Impressionalism\paintings\the absinthe drink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418" y="1066800"/>
            <a:ext cx="3347164" cy="46460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0" y="632678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L’absinthe</a:t>
            </a:r>
            <a:r>
              <a:rPr lang="en-US" dirty="0" smtClean="0">
                <a:solidFill>
                  <a:schemeClr val="bg1"/>
                </a:solidFill>
              </a:rPr>
              <a:t>  (Absinthe Drinkers), 1876</a:t>
            </a:r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23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pnhs_student\Documents\ashley\French Impressionalism\paintings\the dance class 1873-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857" y="1136955"/>
            <a:ext cx="4024085" cy="4487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0" y="632678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The Dance Class, 1873-76</a:t>
            </a:r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6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 artistic movement of the late 19</a:t>
            </a:r>
            <a:r>
              <a:rPr lang="en-US" baseline="30000" dirty="0" smtClean="0"/>
              <a:t>th</a:t>
            </a:r>
            <a:r>
              <a:rPr lang="en-US" dirty="0" smtClean="0"/>
              <a:t> century that originated in </a:t>
            </a:r>
            <a:r>
              <a:rPr lang="en-US" dirty="0" smtClean="0"/>
              <a:t>France by a group of Paris artists.</a:t>
            </a:r>
            <a:endParaRPr lang="en-US" dirty="0" smtClean="0"/>
          </a:p>
          <a:p>
            <a:r>
              <a:rPr lang="en-US" dirty="0" smtClean="0"/>
              <a:t>The main founder of this artistic style was Claude Monet, with his painting </a:t>
            </a:r>
            <a:r>
              <a:rPr lang="en-US" i="1" dirty="0" smtClean="0"/>
              <a:t>“</a:t>
            </a:r>
            <a:r>
              <a:rPr lang="en-US" i="1" dirty="0" smtClean="0"/>
              <a:t>Impression, soliel levant”  </a:t>
            </a:r>
            <a:r>
              <a:rPr lang="en-US" dirty="0" smtClean="0"/>
              <a:t>leading </a:t>
            </a:r>
            <a:r>
              <a:rPr lang="en-US" dirty="0" smtClean="0"/>
              <a:t>to the title of the movement.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Impressionism</a:t>
            </a:r>
            <a:endParaRPr lang="fr-CA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590800"/>
            <a:ext cx="3223260" cy="24794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4265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Asymmetrical balance</a:t>
            </a:r>
          </a:p>
          <a:p>
            <a:r>
              <a:rPr lang="en-GB" dirty="0" smtClean="0"/>
              <a:t>Coloured shadows</a:t>
            </a:r>
          </a:p>
          <a:p>
            <a:r>
              <a:rPr lang="en-GB" dirty="0" smtClean="0"/>
              <a:t>Small, thin brushstrokes</a:t>
            </a:r>
          </a:p>
          <a:p>
            <a:r>
              <a:rPr lang="en-GB" dirty="0" smtClean="0"/>
              <a:t>Ordinary subject-matter</a:t>
            </a:r>
          </a:p>
          <a:p>
            <a:r>
              <a:rPr lang="en-GB" dirty="0" smtClean="0"/>
              <a:t>Unusual visual angles</a:t>
            </a:r>
          </a:p>
          <a:p>
            <a:r>
              <a:rPr lang="en-GB" dirty="0" smtClean="0"/>
              <a:t>Accurate depiction of light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Characteristics of impressionism</a:t>
            </a:r>
            <a:endParaRPr lang="fr-CA" sz="24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468" y="2438400"/>
            <a:ext cx="2537664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6766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Impressionism was not well received by the public. The style was much different from the more realistic art that dominated art prior. The art community was especially critical.</a:t>
            </a:r>
          </a:p>
          <a:p>
            <a:r>
              <a:rPr lang="en-US" dirty="0" smtClean="0"/>
              <a:t>Impressionists were not at all successful in the beginning.</a:t>
            </a:r>
            <a:endParaRPr lang="fr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Impressionism</a:t>
            </a:r>
            <a:endParaRPr lang="fr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014" y="2586214"/>
            <a:ext cx="2828572" cy="28285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9237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jssgallery.org/other_artists/manet/Manet_Folies-Berge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19200"/>
            <a:ext cx="6254149" cy="441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TextBox 4"/>
          <p:cNvSpPr txBox="1"/>
          <p:nvPr/>
        </p:nvSpPr>
        <p:spPr>
          <a:xfrm>
            <a:off x="0" y="6217145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Bar at the </a:t>
            </a:r>
            <a:r>
              <a:rPr lang="en-US" dirty="0" err="1" smtClean="0">
                <a:solidFill>
                  <a:schemeClr val="bg1"/>
                </a:solidFill>
              </a:rPr>
              <a:t>Folies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Bergere</a:t>
            </a:r>
            <a:r>
              <a:rPr lang="en-US" dirty="0" smtClean="0">
                <a:solidFill>
                  <a:schemeClr val="bg1"/>
                </a:solidFill>
              </a:rPr>
              <a:t>, 1882</a:t>
            </a:r>
          </a:p>
          <a:p>
            <a:pPr algn="ctr"/>
            <a:r>
              <a:rPr lang="fr-CA" dirty="0">
                <a:solidFill>
                  <a:schemeClr val="bg1"/>
                </a:solidFill>
              </a:rPr>
              <a:t>Édouard Manet</a:t>
            </a:r>
          </a:p>
        </p:txBody>
      </p:sp>
    </p:spTree>
    <p:extLst>
      <p:ext uri="{BB962C8B-B14F-4D97-AF65-F5344CB8AC3E}">
        <p14:creationId xmlns:p14="http://schemas.microsoft.com/office/powerpoint/2010/main" val="238126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143000"/>
            <a:ext cx="5810250" cy="44971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0" y="623463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Sunset at </a:t>
            </a:r>
            <a:r>
              <a:rPr lang="en-US" dirty="0" err="1" smtClean="0">
                <a:solidFill>
                  <a:schemeClr val="bg1"/>
                </a:solidFill>
              </a:rPr>
              <a:t>Ivry</a:t>
            </a:r>
            <a:r>
              <a:rPr lang="en-US" dirty="0" smtClean="0">
                <a:solidFill>
                  <a:schemeClr val="bg1"/>
                </a:solidFill>
              </a:rPr>
              <a:t>, 1873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Armand </a:t>
            </a:r>
            <a:r>
              <a:rPr lang="en-US" dirty="0" err="1" smtClean="0">
                <a:solidFill>
                  <a:schemeClr val="bg1"/>
                </a:solidFill>
              </a:rPr>
              <a:t>Guillaumin</a:t>
            </a:r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09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736" y="1073727"/>
            <a:ext cx="2513219" cy="46412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45" y="621650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The Avenue in the Rain, 1917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Childe Hassam</a:t>
            </a:r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75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impact of impressionism </a:t>
            </a:r>
            <a:br>
              <a:rPr lang="en-US" sz="2400" dirty="0" smtClean="0"/>
            </a:br>
            <a:r>
              <a:rPr lang="en-US" sz="2400" dirty="0" smtClean="0"/>
              <a:t>on America</a:t>
            </a:r>
            <a:endParaRPr lang="fr-CA" sz="24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Exhibitions of French impressionism in Boston and New York introduced the art style to Americans during the 1880s.</a:t>
            </a:r>
          </a:p>
          <a:p>
            <a:r>
              <a:rPr lang="en-US" dirty="0" smtClean="0"/>
              <a:t>American impressionist artists were influenced by the French movement. Impressionist Theodore Robinson painted the style only after going to France and meeting Claude Monet.</a:t>
            </a:r>
          </a:p>
          <a:p>
            <a:r>
              <a:rPr lang="en-US" dirty="0" smtClean="0"/>
              <a:t>American artists of the late 19</a:t>
            </a:r>
            <a:r>
              <a:rPr lang="en-US" baseline="30000" dirty="0" smtClean="0"/>
              <a:t>th</a:t>
            </a:r>
            <a:r>
              <a:rPr lang="en-US" dirty="0" smtClean="0"/>
              <a:t> century studied in Europe, especially Paris, France, and were especially fond of European culture.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21243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dirty="0"/>
              <a:t>19 July 1834 – 27 September </a:t>
            </a:r>
            <a:r>
              <a:rPr lang="en-GB" dirty="0" smtClean="0"/>
              <a:t>1917</a:t>
            </a:r>
            <a:endParaRPr lang="fr-CA" dirty="0"/>
          </a:p>
          <a:p>
            <a:pPr lvl="0"/>
            <a:r>
              <a:rPr lang="en-GB" dirty="0"/>
              <a:t>B</a:t>
            </a:r>
            <a:r>
              <a:rPr lang="en-GB" dirty="0" smtClean="0"/>
              <a:t>orn </a:t>
            </a:r>
            <a:r>
              <a:rPr lang="en-GB" dirty="0"/>
              <a:t>in Paris, </a:t>
            </a:r>
            <a:r>
              <a:rPr lang="en-GB" dirty="0" smtClean="0"/>
              <a:t>France</a:t>
            </a:r>
          </a:p>
          <a:p>
            <a:r>
              <a:rPr lang="en-GB" dirty="0" smtClean="0"/>
              <a:t>Famous </a:t>
            </a:r>
            <a:r>
              <a:rPr lang="en-GB" dirty="0"/>
              <a:t>for his painting, sculpting, drawing, and printmaking</a:t>
            </a:r>
            <a:endParaRPr lang="fr-CA" dirty="0"/>
          </a:p>
          <a:p>
            <a:r>
              <a:rPr lang="en-GB" dirty="0" smtClean="0"/>
              <a:t>One </a:t>
            </a:r>
            <a:r>
              <a:rPr lang="en-GB" dirty="0"/>
              <a:t>of the founders of impressionism</a:t>
            </a:r>
            <a:endParaRPr lang="fr-CA" dirty="0"/>
          </a:p>
          <a:p>
            <a:pPr lvl="0"/>
            <a:endParaRPr lang="fr-CA" dirty="0"/>
          </a:p>
          <a:p>
            <a:endParaRPr lang="fr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sz="2400" dirty="0" smtClean="0"/>
              <a:t>Hilarie-Germain </a:t>
            </a:r>
            <a:r>
              <a:rPr lang="en-GB" sz="2400" b="1" dirty="0"/>
              <a:t>Edgar </a:t>
            </a:r>
            <a:r>
              <a:rPr lang="en-GB" sz="2400" b="1" dirty="0" smtClean="0"/>
              <a:t>Degas</a:t>
            </a:r>
            <a:endParaRPr lang="fr-CA" sz="24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362200"/>
            <a:ext cx="2286000" cy="300524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26401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162</TotalTime>
  <Words>333</Words>
  <Application>Microsoft Office PowerPoint</Application>
  <PresentationFormat>On-screen Show (4:3)</PresentationFormat>
  <Paragraphs>48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Couture</vt:lpstr>
      <vt:lpstr>Impressionism</vt:lpstr>
      <vt:lpstr>Impressionism</vt:lpstr>
      <vt:lpstr>Characteristics of impressionism</vt:lpstr>
      <vt:lpstr>Impressionism</vt:lpstr>
      <vt:lpstr>PowerPoint Presentation</vt:lpstr>
      <vt:lpstr>PowerPoint Presentation</vt:lpstr>
      <vt:lpstr>PowerPoint Presentation</vt:lpstr>
      <vt:lpstr>impact of impressionism  on America</vt:lpstr>
      <vt:lpstr>Hilarie-Germain Edgar Degas</vt:lpstr>
      <vt:lpstr>Edgar degas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PNHS Student</dc:creator>
  <cp:lastModifiedBy>PNHS Student</cp:lastModifiedBy>
  <cp:revision>18</cp:revision>
  <dcterms:created xsi:type="dcterms:W3CDTF">2013-04-03T16:32:04Z</dcterms:created>
  <dcterms:modified xsi:type="dcterms:W3CDTF">2013-04-11T16:56:22Z</dcterms:modified>
</cp:coreProperties>
</file>