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48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755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0635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770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651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35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74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689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232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823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076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AC68A-88A9-4984-9B3C-06A97010269B}" type="datetimeFigureOut">
              <a:rPr lang="fr-FR" smtClean="0"/>
              <a:t>22/04/2013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1D95D-6A2D-4C1C-BF90-F91D2372A6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3385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ix-en-Provenc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Paul Cezanne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Michala</a:t>
            </a:r>
            <a:r>
              <a:rPr lang="en-US" dirty="0" smtClean="0"/>
              <a:t> Haney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9291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Paul’s Art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Cézanne's often repetitive, exploratory brushstrokes are highly characteristic and clearly recognizable. He used planes of </a:t>
            </a:r>
            <a:r>
              <a:rPr lang="en-US" dirty="0" err="1" smtClean="0">
                <a:solidFill>
                  <a:srgbClr val="FF0000"/>
                </a:solidFill>
              </a:rPr>
              <a:t>colour</a:t>
            </a:r>
            <a:r>
              <a:rPr lang="en-US" dirty="0" smtClean="0">
                <a:solidFill>
                  <a:srgbClr val="FF0000"/>
                </a:solidFill>
              </a:rPr>
              <a:t> and small brushstrokes that build up to form complex fields. The paintings convey Cézanne's intense study of his subjects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146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6"/>
            <a:ext cx="9143999" cy="6838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(1839–1906</a:t>
            </a: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Born: January 19, 1839 in </a:t>
            </a:r>
            <a:r>
              <a:rPr lang="fr-FR" u="sng" dirty="0" smtClean="0">
                <a:solidFill>
                  <a:srgbClr val="FF0000"/>
                </a:solidFill>
                <a:hlinkClick r:id="rId3" tooltip="Aix-en-Provence"/>
              </a:rPr>
              <a:t>Aix-en-Provence</a:t>
            </a:r>
            <a:r>
              <a:rPr lang="fr-FR" dirty="0" smtClean="0">
                <a:solidFill>
                  <a:srgbClr val="FF0000"/>
                </a:solidFill>
              </a:rPr>
              <a:t>, France.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Died: October 22, 1906 from pneumonia </a:t>
            </a:r>
            <a:endParaRPr lang="fr-FR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6326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Facts about Cezanne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Cézanne's idyllic period at Jas de </a:t>
            </a:r>
            <a:r>
              <a:rPr lang="en-US" dirty="0" err="1">
                <a:solidFill>
                  <a:srgbClr val="C00000"/>
                </a:solidFill>
              </a:rPr>
              <a:t>Bouffan</a:t>
            </a:r>
            <a:r>
              <a:rPr lang="en-US" dirty="0">
                <a:solidFill>
                  <a:srgbClr val="C00000"/>
                </a:solidFill>
              </a:rPr>
              <a:t> was temporary. From 1890 until his death he was beset by troubling events and he withdrew further into his painting, spending long periods as a virtual recluse. His paintings became well-known and sought after and he was the object of respect from a new generation of painters.</a:t>
            </a:r>
          </a:p>
          <a:p>
            <a:r>
              <a:rPr lang="en-US" dirty="0">
                <a:solidFill>
                  <a:srgbClr val="C00000"/>
                </a:solidFill>
              </a:rPr>
              <a:t>The problems began with the onset of </a:t>
            </a:r>
            <a:r>
              <a:rPr lang="en-US" dirty="0" smtClean="0">
                <a:solidFill>
                  <a:srgbClr val="C00000"/>
                </a:solidFill>
              </a:rPr>
              <a:t>diabetes</a:t>
            </a:r>
            <a:r>
              <a:rPr lang="en-US" dirty="0">
                <a:solidFill>
                  <a:srgbClr val="C00000"/>
                </a:solidFill>
              </a:rPr>
              <a:t> in 1890, destabilizing his personality to the point where relationships with others were again strained. He traveled in Switzerland, with </a:t>
            </a:r>
            <a:r>
              <a:rPr lang="en-US" dirty="0" err="1">
                <a:solidFill>
                  <a:srgbClr val="C00000"/>
                </a:solidFill>
              </a:rPr>
              <a:t>Hortense</a:t>
            </a:r>
            <a:r>
              <a:rPr lang="en-US" dirty="0">
                <a:solidFill>
                  <a:srgbClr val="C00000"/>
                </a:solidFill>
              </a:rPr>
              <a:t> and his son, perhaps hoping to restore their relationship. Cézanne, however, returned to Provence to live; </a:t>
            </a:r>
            <a:r>
              <a:rPr lang="en-US" dirty="0" err="1">
                <a:solidFill>
                  <a:srgbClr val="C00000"/>
                </a:solidFill>
              </a:rPr>
              <a:t>Hortense</a:t>
            </a:r>
            <a:r>
              <a:rPr lang="en-US" dirty="0">
                <a:solidFill>
                  <a:srgbClr val="C00000"/>
                </a:solidFill>
              </a:rPr>
              <a:t> and Paul junior, to Paris. Financial need prompted </a:t>
            </a:r>
            <a:r>
              <a:rPr lang="en-US" dirty="0" err="1">
                <a:solidFill>
                  <a:srgbClr val="C00000"/>
                </a:solidFill>
              </a:rPr>
              <a:t>Hortense's</a:t>
            </a:r>
            <a:r>
              <a:rPr lang="en-US" dirty="0">
                <a:solidFill>
                  <a:srgbClr val="C00000"/>
                </a:solidFill>
              </a:rPr>
              <a:t> return to Provence but in separate living quarters. Cézanne moved in with his mother and sister. In 1891 he turned to Catholicism.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249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“ The Boy in the Red Vest “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Cézanne's painting </a:t>
            </a:r>
            <a:r>
              <a:rPr lang="en-US" i="1" dirty="0">
                <a:solidFill>
                  <a:srgbClr val="00B0F0"/>
                </a:solidFill>
              </a:rPr>
              <a:t>The Boy in the Red Vest</a:t>
            </a:r>
            <a:r>
              <a:rPr lang="en-US" dirty="0">
                <a:solidFill>
                  <a:srgbClr val="00B0F0"/>
                </a:solidFill>
              </a:rPr>
              <a:t> was stolen from a Swiss museum in 2008. It was recovered in a Serbian police raid in 2012</a:t>
            </a:r>
            <a:r>
              <a:rPr lang="en-US" dirty="0" smtClean="0">
                <a:solidFill>
                  <a:srgbClr val="00B0F0"/>
                </a:solidFill>
              </a:rPr>
              <a:t>.</a:t>
            </a:r>
            <a:endParaRPr lang="fr-F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47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3353077"/>
            <a:ext cx="5195455" cy="35049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692" y="6927"/>
            <a:ext cx="3047842" cy="51572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0"/>
            <a:ext cx="2816092" cy="411480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7" y="0"/>
            <a:ext cx="3283527" cy="411471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846" y="1905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Paintings</a:t>
            </a:r>
            <a:endParaRPr lang="fr-FR" dirty="0">
              <a:solidFill>
                <a:srgbClr val="00B0F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114800"/>
            <a:ext cx="396932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49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Legacy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After Cézanne died in 1906, his paintings were exhibited in Paris in a large museum-like retrospective in September 1907. The 1907 Cézanne retrospective at the Salon </a:t>
            </a:r>
            <a:r>
              <a:rPr lang="en-US" dirty="0" err="1">
                <a:solidFill>
                  <a:srgbClr val="0070C0"/>
                </a:solidFill>
              </a:rPr>
              <a:t>d'Automne</a:t>
            </a:r>
            <a:r>
              <a:rPr lang="en-US" dirty="0">
                <a:solidFill>
                  <a:srgbClr val="0070C0"/>
                </a:solidFill>
              </a:rPr>
              <a:t> greatly affected the direction that the avant-garde in Paris took, lending credence to his position as one of the most influential artists of the 19th century and to the advent of Cubism.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080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175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Paul Cezanne</vt:lpstr>
      <vt:lpstr>Paul’s Art</vt:lpstr>
      <vt:lpstr>(1839–1906)</vt:lpstr>
      <vt:lpstr>Facts about Cezanne</vt:lpstr>
      <vt:lpstr>“ The Boy in the Red Vest “</vt:lpstr>
      <vt:lpstr>Paintings</vt:lpstr>
      <vt:lpstr>Legacy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Paul Cezanne</dc:title>
  <dc:creator>PNHS Student</dc:creator>
  <cp:lastModifiedBy>PNHS Student</cp:lastModifiedBy>
  <cp:revision>11</cp:revision>
  <dcterms:created xsi:type="dcterms:W3CDTF">2013-04-04T16:33:28Z</dcterms:created>
  <dcterms:modified xsi:type="dcterms:W3CDTF">2013-04-22T16:31:37Z</dcterms:modified>
</cp:coreProperties>
</file>